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83" r:id="rId2"/>
    <p:sldId id="295" r:id="rId3"/>
    <p:sldId id="284" r:id="rId4"/>
    <p:sldId id="285" r:id="rId5"/>
    <p:sldId id="286" r:id="rId6"/>
    <p:sldId id="287" r:id="rId7"/>
    <p:sldId id="288" r:id="rId8"/>
    <p:sldId id="289" r:id="rId9"/>
    <p:sldId id="291" r:id="rId10"/>
    <p:sldId id="292" r:id="rId11"/>
    <p:sldId id="293" r:id="rId12"/>
    <p:sldId id="294" r:id="rId13"/>
    <p:sldId id="302" r:id="rId14"/>
    <p:sldId id="297" r:id="rId15"/>
    <p:sldId id="298" r:id="rId16"/>
    <p:sldId id="303" r:id="rId17"/>
    <p:sldId id="304" r:id="rId18"/>
    <p:sldId id="299" r:id="rId19"/>
    <p:sldId id="300" r:id="rId20"/>
    <p:sldId id="301" r:id="rId21"/>
  </p:sldIdLst>
  <p:sldSz cx="12192000" cy="6858000"/>
  <p:notesSz cx="6858000" cy="9144000"/>
  <p:custDataLst>
    <p:tags r:id="rId2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5B2A"/>
    <a:srgbClr val="EE828F"/>
    <a:srgbClr val="F08000"/>
    <a:srgbClr val="24A33C"/>
    <a:srgbClr val="5F2C1B"/>
    <a:srgbClr val="E62C00"/>
    <a:srgbClr val="FF481D"/>
    <a:srgbClr val="FF9178"/>
    <a:srgbClr val="00713F"/>
    <a:srgbClr val="F5C5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028" autoAdjust="0"/>
    <p:restoredTop sz="93886" autoAdjust="0"/>
  </p:normalViewPr>
  <p:slideViewPr>
    <p:cSldViewPr snapToGrid="0">
      <p:cViewPr varScale="1">
        <p:scale>
          <a:sx n="106" d="100"/>
          <a:sy n="106" d="100"/>
        </p:scale>
        <p:origin x="1640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43.emf"/><Relationship Id="rId3" Type="http://schemas.openxmlformats.org/officeDocument/2006/relationships/image" Target="../media/image38.emf"/><Relationship Id="rId7" Type="http://schemas.openxmlformats.org/officeDocument/2006/relationships/image" Target="../media/image42.emf"/><Relationship Id="rId2" Type="http://schemas.openxmlformats.org/officeDocument/2006/relationships/image" Target="../media/image37.emf"/><Relationship Id="rId1" Type="http://schemas.openxmlformats.org/officeDocument/2006/relationships/image" Target="../media/image36.emf"/><Relationship Id="rId6" Type="http://schemas.openxmlformats.org/officeDocument/2006/relationships/image" Target="../media/image41.emf"/><Relationship Id="rId11" Type="http://schemas.openxmlformats.org/officeDocument/2006/relationships/image" Target="../media/image46.emf"/><Relationship Id="rId5" Type="http://schemas.openxmlformats.org/officeDocument/2006/relationships/image" Target="../media/image40.emf"/><Relationship Id="rId10" Type="http://schemas.openxmlformats.org/officeDocument/2006/relationships/image" Target="../media/image45.emf"/><Relationship Id="rId4" Type="http://schemas.openxmlformats.org/officeDocument/2006/relationships/image" Target="../media/image39.emf"/><Relationship Id="rId9" Type="http://schemas.openxmlformats.org/officeDocument/2006/relationships/image" Target="../media/image44.e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58.emf"/><Relationship Id="rId3" Type="http://schemas.openxmlformats.org/officeDocument/2006/relationships/image" Target="../media/image53.emf"/><Relationship Id="rId7" Type="http://schemas.openxmlformats.org/officeDocument/2006/relationships/image" Target="../media/image57.emf"/><Relationship Id="rId2" Type="http://schemas.openxmlformats.org/officeDocument/2006/relationships/image" Target="../media/image52.emf"/><Relationship Id="rId1" Type="http://schemas.openxmlformats.org/officeDocument/2006/relationships/image" Target="../media/image51.emf"/><Relationship Id="rId6" Type="http://schemas.openxmlformats.org/officeDocument/2006/relationships/image" Target="../media/image56.emf"/><Relationship Id="rId11" Type="http://schemas.openxmlformats.org/officeDocument/2006/relationships/image" Target="../media/image61.emf"/><Relationship Id="rId5" Type="http://schemas.openxmlformats.org/officeDocument/2006/relationships/image" Target="../media/image55.emf"/><Relationship Id="rId10" Type="http://schemas.openxmlformats.org/officeDocument/2006/relationships/image" Target="../media/image60.emf"/><Relationship Id="rId4" Type="http://schemas.openxmlformats.org/officeDocument/2006/relationships/image" Target="../media/image54.emf"/><Relationship Id="rId9" Type="http://schemas.openxmlformats.org/officeDocument/2006/relationships/image" Target="../media/image59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4.emf"/><Relationship Id="rId2" Type="http://schemas.openxmlformats.org/officeDocument/2006/relationships/image" Target="../media/image63.emf"/><Relationship Id="rId1" Type="http://schemas.openxmlformats.org/officeDocument/2006/relationships/image" Target="../media/image62.emf"/><Relationship Id="rId4" Type="http://schemas.openxmlformats.org/officeDocument/2006/relationships/image" Target="../media/image6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C3DF93-6916-4211-8117-562C0BAE3554}" type="datetimeFigureOut">
              <a:rPr lang="zh-CN" altLang="en-US" smtClean="0"/>
              <a:t>2022/3/6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A60521-73C8-4EAB-9FBD-610311EFE4D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5969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CBE3273-0702-4FA2-876C-C9A70D682C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730A18D5-C9DA-4BCD-A136-6F7BA0A2FA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39F4C2D-6163-45BE-8013-9A4935FFF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B3CDD-E910-4194-AD6A-B739D71574F4}" type="datetimeFigureOut">
              <a:rPr lang="zh-CN" altLang="en-US" smtClean="0"/>
              <a:t>2022/3/6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329BA56-A161-432D-8D6D-C073C27BE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86EB12E-847F-4D3C-8DFE-0DAEAE5DC0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F2410-6D23-4008-AC4E-AA03F1EF971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7348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E2383BE-23DC-4934-8194-56484FBCE6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D0C1978-2C5F-4BA5-BE9C-500D56288A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148AF63-534D-4036-B9ED-2F0F471B3B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B3CDD-E910-4194-AD6A-B739D71574F4}" type="datetimeFigureOut">
              <a:rPr lang="zh-CN" altLang="en-US" smtClean="0"/>
              <a:t>2022/3/6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C6E84D3-4BB3-4A54-B787-82842657C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CC82C67-E824-48EF-8F85-A25A0E7CF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F2410-6D23-4008-AC4E-AA03F1EF971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5480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329B2C70-F7AD-4F7D-AF1B-1F09CA525F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7CD22FF-617C-4424-8241-E1DEE54E6A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D753ADD-D0DA-460A-AB39-904DABE60E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B3CDD-E910-4194-AD6A-B739D71574F4}" type="datetimeFigureOut">
              <a:rPr lang="zh-CN" altLang="en-US" smtClean="0"/>
              <a:t>2022/3/6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F45D0AC-C3F3-43FF-8B77-42E8BA12A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14DE214-1980-411C-BFF0-C6D6A3C02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F2410-6D23-4008-AC4E-AA03F1EF971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5094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A72DB64-3C20-4A1B-8C92-F6793CED28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FC495C7-D8E8-4B12-9204-1BD4B85F2B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89AE77A-ED7A-4181-B547-56437FAFD8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B3CDD-E910-4194-AD6A-B739D71574F4}" type="datetimeFigureOut">
              <a:rPr lang="zh-CN" altLang="en-US" smtClean="0"/>
              <a:t>2022/3/6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6506796-4FEF-4DB0-A452-12B1B3A42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F061C64-D4AC-4CBE-A388-BCC8FC16D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F2410-6D23-4008-AC4E-AA03F1EF971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1301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F9B4BB3-0D43-47FD-BDEB-67219E139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7A67781-759E-4EBF-92AE-6B63561E72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F4260C0-68B8-40C4-AE29-DF851B821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B3CDD-E910-4194-AD6A-B739D71574F4}" type="datetimeFigureOut">
              <a:rPr lang="zh-CN" altLang="en-US" smtClean="0"/>
              <a:t>2022/3/6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CBD8632-56D1-468D-9525-6467ACF46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3ABD443-ECE2-487A-8A4E-373CE6696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F2410-6D23-4008-AC4E-AA03F1EF971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7495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5F504BC-2754-4ABF-ACF7-371F3AF0D8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F1EF2AE-A9A0-4418-96E1-BF39FCC50E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29D97F4-A359-4E25-BBD2-29C5B29A87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22BE4D2-6A97-434C-8023-795D7350DE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B3CDD-E910-4194-AD6A-B739D71574F4}" type="datetimeFigureOut">
              <a:rPr lang="zh-CN" altLang="en-US" smtClean="0"/>
              <a:t>2022/3/6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998F221-6D44-46AA-8DC2-DAAA5E9E8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8F8953E-55B4-4FF2-8066-2E4A890D6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F2410-6D23-4008-AC4E-AA03F1EF971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0569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5C02B49-83FF-478D-B013-A620D3414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DB2ADA3-BCB1-41AC-95B9-A5F6FD7D6A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DF92E7B-959D-469B-9677-3556D4EB49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A92157DB-8A9E-4418-B4C2-042ACCC746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D133F841-D50C-4723-81C7-E44F2F98F4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DEE87680-1B19-4E47-9215-463A3BB00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B3CDD-E910-4194-AD6A-B739D71574F4}" type="datetimeFigureOut">
              <a:rPr lang="zh-CN" altLang="en-US" smtClean="0"/>
              <a:t>2022/3/6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A08188D1-A65E-497B-8AB5-72AFD3A51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3A5E1BD4-E5DC-4B14-B5C3-F2456F01A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F2410-6D23-4008-AC4E-AA03F1EF971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6311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6D8BE5D-7641-4F60-842B-2A57FFC57F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DC6ACC6B-1CF0-4E73-9773-48BE88911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B3CDD-E910-4194-AD6A-B739D71574F4}" type="datetimeFigureOut">
              <a:rPr lang="zh-CN" altLang="en-US" smtClean="0"/>
              <a:t>2022/3/6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16060946-DE5D-465D-A1D0-D614D416A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6BBBA11-7802-4F40-923E-C971E039F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F2410-6D23-4008-AC4E-AA03F1EF971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5823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1C0F2A02-6871-4986-8618-437AA3B8C2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B3CDD-E910-4194-AD6A-B739D71574F4}" type="datetimeFigureOut">
              <a:rPr lang="zh-CN" altLang="en-US" smtClean="0"/>
              <a:t>2022/3/6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EAD26A1D-5B99-440E-9C31-DFEC64B1AE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1974EF6-42CD-458C-BB3B-D8264BC6B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F2410-6D23-4008-AC4E-AA03F1EF971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4250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B56885D-9E68-4276-91C9-D1A806A866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6FDA892-D16A-4C3A-B312-DBA356DBC8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E61380A-6582-4C71-9427-7F096ED3E3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3231120-1252-4875-B955-75FEE8A34E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B3CDD-E910-4194-AD6A-B739D71574F4}" type="datetimeFigureOut">
              <a:rPr lang="zh-CN" altLang="en-US" smtClean="0"/>
              <a:t>2022/3/6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94379E1-94C0-413E-B38A-1F25D4306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1A87574-F87E-4C20-B24D-E0B51A254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F2410-6D23-4008-AC4E-AA03F1EF971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6964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82C8305-52F1-478E-BA17-64DF4485D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9247B137-CCFE-4CC9-A1A5-F22F60E05B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7867839-0141-4AEE-A530-1934E8D82F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BBD6100-8767-4FA4-9816-5B265E0F6B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B3CDD-E910-4194-AD6A-B739D71574F4}" type="datetimeFigureOut">
              <a:rPr lang="zh-CN" altLang="en-US" smtClean="0"/>
              <a:t>2022/3/6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2889517-9465-4497-8106-3BF08DDEFD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E725087-F855-439F-AE6A-708162FC3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F2410-6D23-4008-AC4E-AA03F1EF971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0350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www.facebook.com/teamKTUTS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7BEDD435-80DD-47B4-A7BC-F10F4600C5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A6F66C2-2010-4BB3-8E3E-30D37613E6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57831B7-1198-45E0-8800-639F2DB876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3B3CDD-E910-4194-AD6A-B739D71574F4}" type="datetimeFigureOut">
              <a:rPr lang="zh-CN" altLang="en-US" smtClean="0"/>
              <a:t>2022/3/6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A3BCFA1-ED04-4F4D-A3C5-6EE1CAB120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237B2B5-FD88-4DB0-B0CC-8B9AEDB9F0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6F2410-6D23-4008-AC4E-AA03F1EF971A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D3E0BF7-CC1D-4060-8778-0DE322C2E35F}"/>
              </a:ext>
            </a:extLst>
          </p:cNvPr>
          <p:cNvSpPr/>
          <p:nvPr userDrawn="1"/>
        </p:nvSpPr>
        <p:spPr>
          <a:xfrm rot="5400000" flipH="1">
            <a:off x="11577185" y="6182150"/>
            <a:ext cx="860299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800" b="0" cap="none" spc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KTUTS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09A8EC2-3A20-441D-BC14-B69FB8DFB330}"/>
              </a:ext>
            </a:extLst>
          </p:cNvPr>
          <p:cNvSpPr/>
          <p:nvPr userDrawn="1"/>
        </p:nvSpPr>
        <p:spPr>
          <a:xfrm rot="16200000">
            <a:off x="-245483" y="245483"/>
            <a:ext cx="860299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800" b="0" cap="none" spc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KTUTS</a:t>
            </a:r>
          </a:p>
        </p:txBody>
      </p:sp>
      <p:pic>
        <p:nvPicPr>
          <p:cNvPr id="13" name="Picture 12" descr="A picture containing diagram&#10;&#10;Description automatically generated">
            <a:extLst>
              <a:ext uri="{FF2B5EF4-FFF2-40B4-BE49-F238E27FC236}">
                <a16:creationId xmlns:a16="http://schemas.microsoft.com/office/drawing/2014/main" id="{DE3A7480-7FA3-489D-BAC2-6AD8BC854311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0187" y="19660394"/>
            <a:ext cx="1881378" cy="1625303"/>
          </a:xfrm>
          <a:prstGeom prst="rect">
            <a:avLst/>
          </a:prstGeom>
        </p:spPr>
      </p:pic>
      <p:pic>
        <p:nvPicPr>
          <p:cNvPr id="14" name="Picture 13" descr="A picture containing diagram&#10;&#10;Description automatically generated">
            <a:extLst>
              <a:ext uri="{FF2B5EF4-FFF2-40B4-BE49-F238E27FC236}">
                <a16:creationId xmlns:a16="http://schemas.microsoft.com/office/drawing/2014/main" id="{42345FD4-01F0-40F1-B82C-97E495889D73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882327" y="19660394"/>
            <a:ext cx="1881378" cy="1625303"/>
          </a:xfrm>
          <a:prstGeom prst="rect">
            <a:avLst/>
          </a:prstGeom>
        </p:spPr>
      </p:pic>
      <p:pic>
        <p:nvPicPr>
          <p:cNvPr id="15" name="Picture 14" descr="A picture containing diagram&#10;&#10;Description automatically generated">
            <a:extLst>
              <a:ext uri="{FF2B5EF4-FFF2-40B4-BE49-F238E27FC236}">
                <a16:creationId xmlns:a16="http://schemas.microsoft.com/office/drawing/2014/main" id="{CE6A3494-772C-4B26-AB2A-88D0455EB633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0187" y="-6125688"/>
            <a:ext cx="1881378" cy="1625303"/>
          </a:xfrm>
          <a:prstGeom prst="rect">
            <a:avLst/>
          </a:prstGeom>
        </p:spPr>
      </p:pic>
      <p:pic>
        <p:nvPicPr>
          <p:cNvPr id="16" name="Picture 15" descr="A picture containing diagram&#10;&#10;Description automatically generated">
            <a:extLst>
              <a:ext uri="{FF2B5EF4-FFF2-40B4-BE49-F238E27FC236}">
                <a16:creationId xmlns:a16="http://schemas.microsoft.com/office/drawing/2014/main" id="{350EA994-9DDD-43B6-9190-2D1F20323163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901758" y="-5313037"/>
            <a:ext cx="1881378" cy="162530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391C22F6-EAF1-4942-A4D1-8C09DC33133C}"/>
              </a:ext>
            </a:extLst>
          </p:cNvPr>
          <p:cNvSpPr txBox="1"/>
          <p:nvPr userDrawn="1"/>
        </p:nvSpPr>
        <p:spPr>
          <a:xfrm>
            <a:off x="2860142" y="9754394"/>
            <a:ext cx="93112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page: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14"/>
              </a:rPr>
              <a:t>https://www.facebook.com/teamKTUTS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KTUTS.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page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SĐT: 0922 645 654</a:t>
            </a:r>
          </a:p>
        </p:txBody>
      </p:sp>
      <p:pic>
        <p:nvPicPr>
          <p:cNvPr id="18" name="Picture 17" descr="A picture containing diagram&#10;&#10;Description automatically generated">
            <a:extLst>
              <a:ext uri="{FF2B5EF4-FFF2-40B4-BE49-F238E27FC236}">
                <a16:creationId xmlns:a16="http://schemas.microsoft.com/office/drawing/2014/main" id="{F6AE558E-9815-4649-A675-50D79CB15702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987" y="9449594"/>
            <a:ext cx="1881378" cy="1625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758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2.png"/><Relationship Id="rId7" Type="http://schemas.openxmlformats.org/officeDocument/2006/relationships/image" Target="../media/image3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9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audio" Target="../media/audio2.wav"/><Relationship Id="rId7" Type="http://schemas.openxmlformats.org/officeDocument/2006/relationships/image" Target="../media/image4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46.png"/><Relationship Id="rId10" Type="http://schemas.openxmlformats.org/officeDocument/2006/relationships/image" Target="../media/image35.png"/><Relationship Id="rId4" Type="http://schemas.openxmlformats.org/officeDocument/2006/relationships/image" Target="../media/image22.png"/><Relationship Id="rId9" Type="http://schemas.openxmlformats.org/officeDocument/2006/relationships/image" Target="../media/image4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emf"/><Relationship Id="rId13" Type="http://schemas.openxmlformats.org/officeDocument/2006/relationships/oleObject" Target="../embeddings/oleObject6.bin"/><Relationship Id="rId18" Type="http://schemas.openxmlformats.org/officeDocument/2006/relationships/image" Target="../media/image42.emf"/><Relationship Id="rId26" Type="http://schemas.openxmlformats.org/officeDocument/2006/relationships/oleObject" Target="../embeddings/oleObject14.bin"/><Relationship Id="rId3" Type="http://schemas.openxmlformats.org/officeDocument/2006/relationships/oleObject" Target="../embeddings/oleObject1.bin"/><Relationship Id="rId21" Type="http://schemas.openxmlformats.org/officeDocument/2006/relationships/oleObject" Target="../embeddings/oleObject1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40.emf"/><Relationship Id="rId17" Type="http://schemas.openxmlformats.org/officeDocument/2006/relationships/oleObject" Target="../embeddings/oleObject9.bin"/><Relationship Id="rId25" Type="http://schemas.openxmlformats.org/officeDocument/2006/relationships/image" Target="../media/image45.e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8.bin"/><Relationship Id="rId20" Type="http://schemas.openxmlformats.org/officeDocument/2006/relationships/image" Target="../media/image43.emf"/><Relationship Id="rId29" Type="http://schemas.openxmlformats.org/officeDocument/2006/relationships/image" Target="../media/image46.e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37.emf"/><Relationship Id="rId11" Type="http://schemas.openxmlformats.org/officeDocument/2006/relationships/oleObject" Target="../embeddings/oleObject5.bin"/><Relationship Id="rId24" Type="http://schemas.openxmlformats.org/officeDocument/2006/relationships/oleObject" Target="../embeddings/oleObject13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23" Type="http://schemas.openxmlformats.org/officeDocument/2006/relationships/oleObject" Target="../embeddings/oleObject12.bin"/><Relationship Id="rId28" Type="http://schemas.openxmlformats.org/officeDocument/2006/relationships/oleObject" Target="../embeddings/oleObject16.bin"/><Relationship Id="rId10" Type="http://schemas.openxmlformats.org/officeDocument/2006/relationships/image" Target="../media/image39.emf"/><Relationship Id="rId19" Type="http://schemas.openxmlformats.org/officeDocument/2006/relationships/oleObject" Target="../embeddings/oleObject10.bin"/><Relationship Id="rId4" Type="http://schemas.openxmlformats.org/officeDocument/2006/relationships/image" Target="../media/image36.e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41.emf"/><Relationship Id="rId22" Type="http://schemas.openxmlformats.org/officeDocument/2006/relationships/image" Target="../media/image44.emf"/><Relationship Id="rId27" Type="http://schemas.openxmlformats.org/officeDocument/2006/relationships/oleObject" Target="../embeddings/oleObject15.bin"/><Relationship Id="rId30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.png"/><Relationship Id="rId7" Type="http://schemas.openxmlformats.org/officeDocument/2006/relationships/image" Target="../media/image5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11" Type="http://schemas.openxmlformats.org/officeDocument/2006/relationships/image" Target="../media/image50.png"/><Relationship Id="rId5" Type="http://schemas.openxmlformats.org/officeDocument/2006/relationships/image" Target="../media/image54.png"/><Relationship Id="rId10" Type="http://schemas.openxmlformats.org/officeDocument/2006/relationships/image" Target="../media/image59.png"/><Relationship Id="rId4" Type="http://schemas.microsoft.com/office/2007/relationships/hdphoto" Target="../media/hdphoto1.wdp"/><Relationship Id="rId9" Type="http://schemas.openxmlformats.org/officeDocument/2006/relationships/image" Target="../media/image5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emf"/><Relationship Id="rId13" Type="http://schemas.openxmlformats.org/officeDocument/2006/relationships/oleObject" Target="../embeddings/oleObject22.bin"/><Relationship Id="rId18" Type="http://schemas.openxmlformats.org/officeDocument/2006/relationships/image" Target="../media/image58.emf"/><Relationship Id="rId26" Type="http://schemas.microsoft.com/office/2007/relationships/hdphoto" Target="../media/hdphoto1.wdp"/><Relationship Id="rId3" Type="http://schemas.openxmlformats.org/officeDocument/2006/relationships/oleObject" Target="../embeddings/oleObject17.bin"/><Relationship Id="rId21" Type="http://schemas.openxmlformats.org/officeDocument/2006/relationships/oleObject" Target="../embeddings/oleObject26.bin"/><Relationship Id="rId7" Type="http://schemas.openxmlformats.org/officeDocument/2006/relationships/oleObject" Target="../embeddings/oleObject19.bin"/><Relationship Id="rId12" Type="http://schemas.openxmlformats.org/officeDocument/2006/relationships/image" Target="../media/image55.emf"/><Relationship Id="rId17" Type="http://schemas.openxmlformats.org/officeDocument/2006/relationships/oleObject" Target="../embeddings/oleObject24.bin"/><Relationship Id="rId25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57.emf"/><Relationship Id="rId20" Type="http://schemas.openxmlformats.org/officeDocument/2006/relationships/image" Target="../media/image59.e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52.emf"/><Relationship Id="rId11" Type="http://schemas.openxmlformats.org/officeDocument/2006/relationships/oleObject" Target="../embeddings/oleObject21.bin"/><Relationship Id="rId24" Type="http://schemas.openxmlformats.org/officeDocument/2006/relationships/image" Target="../media/image61.emf"/><Relationship Id="rId5" Type="http://schemas.openxmlformats.org/officeDocument/2006/relationships/oleObject" Target="../embeddings/oleObject18.bin"/><Relationship Id="rId15" Type="http://schemas.openxmlformats.org/officeDocument/2006/relationships/oleObject" Target="../embeddings/oleObject23.bin"/><Relationship Id="rId23" Type="http://schemas.openxmlformats.org/officeDocument/2006/relationships/oleObject" Target="../embeddings/oleObject27.bin"/><Relationship Id="rId10" Type="http://schemas.openxmlformats.org/officeDocument/2006/relationships/image" Target="../media/image54.emf"/><Relationship Id="rId19" Type="http://schemas.openxmlformats.org/officeDocument/2006/relationships/oleObject" Target="../embeddings/oleObject25.bin"/><Relationship Id="rId4" Type="http://schemas.openxmlformats.org/officeDocument/2006/relationships/image" Target="../media/image51.emf"/><Relationship Id="rId9" Type="http://schemas.openxmlformats.org/officeDocument/2006/relationships/oleObject" Target="../embeddings/oleObject20.bin"/><Relationship Id="rId14" Type="http://schemas.openxmlformats.org/officeDocument/2006/relationships/image" Target="../media/image56.emf"/><Relationship Id="rId22" Type="http://schemas.openxmlformats.org/officeDocument/2006/relationships/image" Target="../media/image60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emf"/><Relationship Id="rId13" Type="http://schemas.openxmlformats.org/officeDocument/2006/relationships/image" Target="../media/image66.gif"/><Relationship Id="rId3" Type="http://schemas.openxmlformats.org/officeDocument/2006/relationships/image" Target="../media/image5.png"/><Relationship Id="rId7" Type="http://schemas.openxmlformats.org/officeDocument/2006/relationships/oleObject" Target="../embeddings/oleObject29.bin"/><Relationship Id="rId12" Type="http://schemas.openxmlformats.org/officeDocument/2006/relationships/image" Target="../media/image65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62.emf"/><Relationship Id="rId11" Type="http://schemas.openxmlformats.org/officeDocument/2006/relationships/oleObject" Target="../embeddings/oleObject31.bin"/><Relationship Id="rId5" Type="http://schemas.openxmlformats.org/officeDocument/2006/relationships/oleObject" Target="../embeddings/oleObject28.bin"/><Relationship Id="rId10" Type="http://schemas.openxmlformats.org/officeDocument/2006/relationships/image" Target="../media/image64.emf"/><Relationship Id="rId4" Type="http://schemas.microsoft.com/office/2007/relationships/hdphoto" Target="../media/hdphoto1.wdp"/><Relationship Id="rId9" Type="http://schemas.openxmlformats.org/officeDocument/2006/relationships/oleObject" Target="../embeddings/oleObject30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21.png"/><Relationship Id="rId7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0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6.png"/><Relationship Id="rId7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audio" Target="../media/audio1.wav"/><Relationship Id="rId5" Type="http://schemas.openxmlformats.org/officeDocument/2006/relationships/image" Target="../media/image12.png"/><Relationship Id="rId10" Type="http://schemas.openxmlformats.org/officeDocument/2006/relationships/image" Target="../media/image20.png"/><Relationship Id="rId4" Type="http://schemas.openxmlformats.org/officeDocument/2006/relationships/image" Target="../media/image11.png"/><Relationship Id="rId9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0.png"/><Relationship Id="rId13" Type="http://schemas.openxmlformats.org/officeDocument/2006/relationships/image" Target="../media/image26.png"/><Relationship Id="rId3" Type="http://schemas.openxmlformats.org/officeDocument/2006/relationships/image" Target="../media/image5.png"/><Relationship Id="rId7" Type="http://schemas.openxmlformats.org/officeDocument/2006/relationships/image" Target="../media/image200.png"/><Relationship Id="rId12" Type="http://schemas.openxmlformats.org/officeDocument/2006/relationships/image" Target="../media/image25.png"/><Relationship Id="rId2" Type="http://schemas.openxmlformats.org/officeDocument/2006/relationships/image" Target="../media/image21.png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24.png"/><Relationship Id="rId5" Type="http://schemas.openxmlformats.org/officeDocument/2006/relationships/image" Target="../media/image8.png"/><Relationship Id="rId15" Type="http://schemas.openxmlformats.org/officeDocument/2006/relationships/image" Target="../media/image28.png"/><Relationship Id="rId10" Type="http://schemas.openxmlformats.org/officeDocument/2006/relationships/image" Target="../media/image23.png"/><Relationship Id="rId4" Type="http://schemas.microsoft.com/office/2007/relationships/hdphoto" Target="../media/hdphoto1.wdp"/><Relationship Id="rId9" Type="http://schemas.openxmlformats.org/officeDocument/2006/relationships/image" Target="../media/image220.png"/><Relationship Id="rId1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097A4D6-5400-4CCC-9761-5264E14450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412118D-E452-45D5-AAB9-FB82DC729E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3920" y="1063699"/>
            <a:ext cx="1475360" cy="122540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82A83F8-A0DB-4552-8AE8-B996FFC144D9}"/>
              </a:ext>
            </a:extLst>
          </p:cNvPr>
          <p:cNvSpPr/>
          <p:nvPr/>
        </p:nvSpPr>
        <p:spPr>
          <a:xfrm>
            <a:off x="275585" y="789702"/>
            <a:ext cx="7702750" cy="24998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600" b="0" cap="none" spc="0">
                <a:ln w="0"/>
                <a:solidFill>
                  <a:srgbClr val="E7312D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UTM Nokia" panose="02040603050506020204" pitchFamily="18" charset="0"/>
              </a:rPr>
              <a:t>LUYỆN TẬP</a:t>
            </a:r>
          </a:p>
          <a:p>
            <a:pPr algn="ctr">
              <a:lnSpc>
                <a:spcPct val="150000"/>
              </a:lnSpc>
            </a:pPr>
            <a:r>
              <a:rPr lang="en-US" sz="4400">
                <a:ln w="0"/>
                <a:solidFill>
                  <a:schemeClr val="bg1"/>
                </a:solidFill>
                <a:effectLst>
                  <a:glow rad="127000">
                    <a:srgbClr val="E95028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UTM Amerika Sans" panose="02040603050506020204" pitchFamily="18" charset="0"/>
              </a:rPr>
              <a:t>(SGK TOÁN TRANG 133)</a:t>
            </a:r>
            <a:endParaRPr lang="en-US" sz="8800" b="0" cap="none" spc="0">
              <a:ln w="0"/>
              <a:solidFill>
                <a:schemeClr val="bg1"/>
              </a:solidFill>
              <a:effectLst>
                <a:glow rad="127000">
                  <a:srgbClr val="E95028"/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UTM Amerika San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3003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6">
            <a:extLst>
              <a:ext uri="{FF2B5EF4-FFF2-40B4-BE49-F238E27FC236}">
                <a16:creationId xmlns:a16="http://schemas.microsoft.com/office/drawing/2014/main" id="{A5AD893B-B01C-4EF8-BCCC-AA4FB44195FA}"/>
              </a:ext>
            </a:extLst>
          </p:cNvPr>
          <p:cNvSpPr/>
          <p:nvPr/>
        </p:nvSpPr>
        <p:spPr>
          <a:xfrm>
            <a:off x="-1" y="0"/>
            <a:ext cx="3011055" cy="6858000"/>
          </a:xfrm>
          <a:prstGeom prst="rect">
            <a:avLst/>
          </a:prstGeom>
          <a:solidFill>
            <a:srgbClr val="FEFE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FEFEFE"/>
              </a:solidFill>
            </a:endParaRPr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EBB51462-6F4D-41E5-B3E2-61A55DDF38A9}"/>
              </a:ext>
            </a:extLst>
          </p:cNvPr>
          <p:cNvSpPr/>
          <p:nvPr/>
        </p:nvSpPr>
        <p:spPr>
          <a:xfrm>
            <a:off x="-217994" y="0"/>
            <a:ext cx="2988998" cy="6858000"/>
          </a:xfrm>
          <a:prstGeom prst="rect">
            <a:avLst/>
          </a:prstGeom>
          <a:solidFill>
            <a:srgbClr val="F5C5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4">
            <a:extLst>
              <a:ext uri="{FF2B5EF4-FFF2-40B4-BE49-F238E27FC236}">
                <a16:creationId xmlns:a16="http://schemas.microsoft.com/office/drawing/2014/main" id="{9C04DA5A-94A6-4985-BFE2-E7DB2CF3BE5C}"/>
              </a:ext>
            </a:extLst>
          </p:cNvPr>
          <p:cNvSpPr/>
          <p:nvPr/>
        </p:nvSpPr>
        <p:spPr>
          <a:xfrm>
            <a:off x="-201759" y="0"/>
            <a:ext cx="2630571" cy="6858000"/>
          </a:xfrm>
          <a:prstGeom prst="rect">
            <a:avLst/>
          </a:prstGeom>
          <a:solidFill>
            <a:srgbClr val="EE82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3">
            <a:extLst>
              <a:ext uri="{FF2B5EF4-FFF2-40B4-BE49-F238E27FC236}">
                <a16:creationId xmlns:a16="http://schemas.microsoft.com/office/drawing/2014/main" id="{EC02B7F5-046D-4214-AE4E-0D16DF7412F6}"/>
              </a:ext>
            </a:extLst>
          </p:cNvPr>
          <p:cNvSpPr/>
          <p:nvPr/>
        </p:nvSpPr>
        <p:spPr>
          <a:xfrm>
            <a:off x="9065334" y="-29498"/>
            <a:ext cx="3132892" cy="6887498"/>
          </a:xfrm>
          <a:prstGeom prst="rect">
            <a:avLst/>
          </a:prstGeom>
          <a:solidFill>
            <a:srgbClr val="F7D7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4AAECCB-CE6A-4DC2-8B93-940AF30B0DCA}"/>
              </a:ext>
            </a:extLst>
          </p:cNvPr>
          <p:cNvSpPr/>
          <p:nvPr/>
        </p:nvSpPr>
        <p:spPr>
          <a:xfrm>
            <a:off x="9772480" y="1015722"/>
            <a:ext cx="2011640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err="1">
                <a:ln w="0"/>
                <a:solidFill>
                  <a:srgbClr val="DA5B2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Luyện</a:t>
            </a:r>
            <a:r>
              <a:rPr lang="en-US" sz="5400" dirty="0">
                <a:ln w="0"/>
                <a:solidFill>
                  <a:srgbClr val="DA5B2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 </a:t>
            </a:r>
            <a:br>
              <a:rPr lang="en-US" sz="5400" dirty="0">
                <a:ln w="0"/>
                <a:solidFill>
                  <a:srgbClr val="DA5B2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</a:br>
            <a:r>
              <a:rPr lang="en-US" sz="5400" dirty="0" err="1">
                <a:ln w="0"/>
                <a:solidFill>
                  <a:srgbClr val="DA5B2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tập</a:t>
            </a:r>
            <a:endParaRPr lang="en-US" sz="5400" dirty="0">
              <a:ln w="0"/>
              <a:solidFill>
                <a:srgbClr val="DA5B2A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UTM Cookies" panose="02040603050506020204" pitchFamily="18" charset="0"/>
            </a:endParaRPr>
          </a:p>
          <a:p>
            <a:pPr algn="ctr"/>
            <a:r>
              <a:rPr lang="en-US" sz="5400" b="0" cap="none" spc="0" dirty="0">
                <a:ln w="0"/>
                <a:solidFill>
                  <a:srgbClr val="DA5B2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1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8F573C2-EAFF-473C-A46B-8ACB5E70703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9746" y="3729046"/>
            <a:ext cx="3068800" cy="312895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51CE7CA0-09CB-4AFD-9C22-E6D5185AEA08}"/>
                  </a:ext>
                </a:extLst>
              </p:cNvPr>
              <p:cNvSpPr/>
              <p:nvPr/>
            </p:nvSpPr>
            <p:spPr>
              <a:xfrm>
                <a:off x="3048258" y="326415"/>
                <a:ext cx="5013296" cy="14056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3200">
                    <a:ln w="0"/>
                    <a:solidFill>
                      <a:srgbClr val="00713F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UTM Cookies" panose="02040603050506020204" pitchFamily="18" charset="0"/>
                  </a:rPr>
                  <a:t>1a)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9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11 </m:t>
                        </m:r>
                      </m:den>
                    </m:f>
                  </m:oMath>
                </a14:m>
                <a:r>
                  <a:rPr lang="en-US" sz="3200">
                    <a:ln w="0"/>
                    <a:solidFill>
                      <a:srgbClr val="00713F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UTM Cookies" panose="02040603050506020204" pitchFamily="18" charset="0"/>
                  </a:rPr>
                  <a:t> x 8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9 </m:t>
                        </m:r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 8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11</m:t>
                        </m:r>
                      </m:den>
                    </m:f>
                    <m:r>
                      <m:rPr>
                        <m:nor/>
                      </m:rPr>
                      <a:rPr lang="en-US" sz="3200">
                        <a:ln w="0"/>
                        <a:solidFill>
                          <a:srgbClr val="00713F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UTM Cookies" panose="020406030505060202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72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11 </m:t>
                        </m:r>
                      </m:den>
                    </m:f>
                  </m:oMath>
                </a14:m>
                <a:endParaRPr lang="en-US" sz="3200">
                  <a:ln w="0"/>
                  <a:solidFill>
                    <a:srgbClr val="00713F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UTM Cookies" panose="02040603050506020204" pitchFamily="18" charset="0"/>
                </a:endParaRPr>
              </a:p>
              <a:p>
                <a:pPr algn="ctr"/>
                <a:endParaRPr lang="en-US" sz="3200">
                  <a:ln w="0"/>
                  <a:solidFill>
                    <a:srgbClr val="00713F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UTM Cookies" panose="02040603050506020204" pitchFamily="18" charset="0"/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51CE7CA0-09CB-4AFD-9C22-E6D5185AEA0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258" y="326415"/>
                <a:ext cx="5013296" cy="1405641"/>
              </a:xfrm>
              <a:prstGeom prst="rect">
                <a:avLst/>
              </a:prstGeom>
              <a:blipFill>
                <a:blip r:embed="rId5"/>
                <a:stretch>
                  <a:fillRect l="-13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7FEA3435-85D7-4569-85B2-DEB233F23CF2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6817" y="4939633"/>
            <a:ext cx="1918366" cy="191836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4A3F3386-7E2C-4017-AA94-0AD0D2471DE7}"/>
                  </a:ext>
                </a:extLst>
              </p:cNvPr>
              <p:cNvSpPr/>
              <p:nvPr/>
            </p:nvSpPr>
            <p:spPr>
              <a:xfrm>
                <a:off x="3601391" y="1453063"/>
                <a:ext cx="4220001" cy="9144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3200">
                    <a:ln w="0"/>
                    <a:solidFill>
                      <a:srgbClr val="00713F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UTM Cookies" panose="02040603050506020204" pitchFamily="18" charset="0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6</m:t>
                        </m:r>
                        <m:r>
                          <m:rPr>
                            <m:nor/>
                          </m:rPr>
                          <a:rPr lang="en-US" sz="3200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3200">
                    <a:ln w="0"/>
                    <a:solidFill>
                      <a:srgbClr val="00713F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UTM Cookies" panose="02040603050506020204" pitchFamily="18" charset="0"/>
                  </a:rPr>
                  <a:t> x 7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5</m:t>
                        </m:r>
                        <m:r>
                          <m:rPr>
                            <m:nor/>
                          </m:rPr>
                          <a:rPr lang="en-US" sz="3200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200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3200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 7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6</m:t>
                        </m:r>
                      </m:den>
                    </m:f>
                    <m:r>
                      <m:rPr>
                        <m:nor/>
                      </m:rPr>
                      <a:rPr lang="en-US" sz="3200">
                        <a:ln w="0"/>
                        <a:solidFill>
                          <a:srgbClr val="00713F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UTM Cookies" panose="020406030505060202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35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6</m:t>
                        </m:r>
                        <m:r>
                          <m:rPr>
                            <m:nor/>
                          </m:rPr>
                          <a:rPr lang="en-US" sz="3200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 </m:t>
                        </m:r>
                      </m:den>
                    </m:f>
                  </m:oMath>
                </a14:m>
                <a:endParaRPr lang="en-US" sz="3200">
                  <a:ln w="0"/>
                  <a:solidFill>
                    <a:srgbClr val="00713F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UTM Cookies" panose="02040603050506020204" pitchFamily="18" charset="0"/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4A3F3386-7E2C-4017-AA94-0AD0D2471D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1391" y="1453063"/>
                <a:ext cx="4220001" cy="914417"/>
              </a:xfrm>
              <a:prstGeom prst="rect">
                <a:avLst/>
              </a:prstGeom>
              <a:blipFill>
                <a:blip r:embed="rId7"/>
                <a:stretch>
                  <a:fillRect l="-3757" b="-8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118F7095-51DC-41EF-82D6-4CF0E853E715}"/>
                  </a:ext>
                </a:extLst>
              </p:cNvPr>
              <p:cNvSpPr/>
              <p:nvPr/>
            </p:nvSpPr>
            <p:spPr>
              <a:xfrm>
                <a:off x="3610203" y="2620100"/>
                <a:ext cx="4094967" cy="9114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3200">
                    <a:ln w="0"/>
                    <a:solidFill>
                      <a:srgbClr val="00713F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UTM Cookies" panose="02040603050506020204" pitchFamily="18" charset="0"/>
                  </a:rPr>
                  <a:t>c)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5</m:t>
                        </m:r>
                        <m:r>
                          <m:rPr>
                            <m:nor/>
                          </m:rPr>
                          <a:rPr lang="en-US" sz="3200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3200">
                    <a:ln w="0"/>
                    <a:solidFill>
                      <a:srgbClr val="00713F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UTM Cookies" panose="02040603050506020204" pitchFamily="18" charset="0"/>
                  </a:rPr>
                  <a:t> x 1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4</m:t>
                        </m:r>
                        <m:r>
                          <m:rPr>
                            <m:nor/>
                          </m:rPr>
                          <a:rPr lang="en-US" sz="3200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200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3200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 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5</m:t>
                        </m:r>
                      </m:den>
                    </m:f>
                    <m:r>
                      <m:rPr>
                        <m:nor/>
                      </m:rPr>
                      <a:rPr lang="en-US" sz="3200">
                        <a:ln w="0"/>
                        <a:solidFill>
                          <a:srgbClr val="00713F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UTM Cookies" panose="020406030505060202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5</m:t>
                        </m:r>
                        <m:r>
                          <m:rPr>
                            <m:nor/>
                          </m:rPr>
                          <a:rPr lang="en-US" sz="3200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 </m:t>
                        </m:r>
                      </m:den>
                    </m:f>
                  </m:oMath>
                </a14:m>
                <a:endParaRPr lang="en-US" sz="3200">
                  <a:ln w="0"/>
                  <a:solidFill>
                    <a:srgbClr val="00713F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UTM Cookies" panose="02040603050506020204" pitchFamily="18" charset="0"/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118F7095-51DC-41EF-82D6-4CF0E853E7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0203" y="2620100"/>
                <a:ext cx="4094967" cy="911403"/>
              </a:xfrm>
              <a:prstGeom prst="rect">
                <a:avLst/>
              </a:prstGeom>
              <a:blipFill>
                <a:blip r:embed="rId8"/>
                <a:stretch>
                  <a:fillRect l="-3720" b="-87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25470200-AB0B-4EEC-B24D-F7ED88E77623}"/>
                  </a:ext>
                </a:extLst>
              </p:cNvPr>
              <p:cNvSpPr/>
              <p:nvPr/>
            </p:nvSpPr>
            <p:spPr>
              <a:xfrm>
                <a:off x="3749266" y="3683903"/>
                <a:ext cx="4068101" cy="8662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3200" dirty="0">
                    <a:ln w="0"/>
                    <a:solidFill>
                      <a:srgbClr val="00713F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UTM Cookies" panose="02040603050506020204" pitchFamily="18" charset="0"/>
                  </a:rPr>
                  <a:t>d)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8</m:t>
                        </m:r>
                        <m:r>
                          <m:rPr>
                            <m:nor/>
                          </m:rPr>
                          <a:rPr lang="en-US" sz="3200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3200" dirty="0">
                    <a:ln w="0"/>
                    <a:solidFill>
                      <a:srgbClr val="00713F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UTM Cookies" panose="02040603050506020204" pitchFamily="18" charset="0"/>
                  </a:rPr>
                  <a:t> x 0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5</m:t>
                        </m:r>
                        <m:r>
                          <m:rPr>
                            <m:nor/>
                          </m:rPr>
                          <a:rPr lang="en-US" sz="3200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200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3200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 0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8</m:t>
                        </m:r>
                      </m:den>
                    </m:f>
                    <m:r>
                      <m:rPr>
                        <m:nor/>
                      </m:rPr>
                      <a:rPr lang="en-US" sz="3200">
                        <a:ln w="0"/>
                        <a:solidFill>
                          <a:srgbClr val="00713F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UTM Cookies" panose="020406030505060202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0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8</m:t>
                        </m:r>
                        <m:r>
                          <m:rPr>
                            <m:nor/>
                          </m:rPr>
                          <a:rPr lang="en-US" sz="3200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 </m:t>
                        </m:r>
                      </m:den>
                    </m:f>
                    <m:r>
                      <a:rPr lang="vi-VN" sz="3200" b="0" i="1" smtClean="0">
                        <a:ln w="0"/>
                        <a:solidFill>
                          <a:srgbClr val="00713F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3200" dirty="0">
                  <a:ln w="0"/>
                  <a:solidFill>
                    <a:srgbClr val="00713F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UTM Cookies" panose="02040603050506020204" pitchFamily="18" charset="0"/>
                </a:endParaRPr>
              </a:p>
            </p:txBody>
          </p:sp>
        </mc:Choice>
        <mc:Fallback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25470200-AB0B-4EEC-B24D-F7ED88E7762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9266" y="3683903"/>
                <a:ext cx="4068101" cy="866263"/>
              </a:xfrm>
              <a:prstGeom prst="rect">
                <a:avLst/>
              </a:prstGeom>
              <a:blipFill>
                <a:blip r:embed="rId9"/>
                <a:stretch>
                  <a:fillRect l="-3416" t="-15942" r="-1553" b="-3333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>
            <a:extLst>
              <a:ext uri="{FF2B5EF4-FFF2-40B4-BE49-F238E27FC236}">
                <a16:creationId xmlns:a16="http://schemas.microsoft.com/office/drawing/2014/main" id="{1E68322C-2AE6-479C-8474-1B2D178F7AD4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217" y="5092033"/>
            <a:ext cx="1918366" cy="191836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CD565F3-56DB-415D-8B31-00EB88491C36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1617" y="5019133"/>
            <a:ext cx="1918366" cy="191836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A5A0BF2-AA90-493A-AEAF-450E6129DE3F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217" y="4787233"/>
            <a:ext cx="1918366" cy="1918366"/>
          </a:xfrm>
          <a:prstGeom prst="rect">
            <a:avLst/>
          </a:prstGeom>
        </p:spPr>
      </p:pic>
      <p:sp>
        <p:nvSpPr>
          <p:cNvPr id="19" name="TextBox 26">
            <a:extLst>
              <a:ext uri="{FF2B5EF4-FFF2-40B4-BE49-F238E27FC236}">
                <a16:creationId xmlns:a16="http://schemas.microsoft.com/office/drawing/2014/main" id="{AE75FF28-EBF6-A145-8C62-762CFFF8B4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61372" y="726329"/>
            <a:ext cx="3719345" cy="1323439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vi-VN" sz="2000" b="1" dirty="0">
                <a:ea typeface="SimSun" panose="02010600030101010101" pitchFamily="2" charset="-122"/>
                <a:cs typeface="Times New Roman" panose="02020603050405020304" pitchFamily="18" charset="0"/>
              </a:rPr>
              <a:t>  </a:t>
            </a:r>
            <a:r>
              <a:rPr lang="en-US" altLang="vi-VN" sz="2000" b="1" dirty="0" err="1">
                <a:ea typeface="SimSun" panose="02010600030101010101" pitchFamily="2" charset="-122"/>
                <a:cs typeface="Times New Roman" panose="02020603050405020304" pitchFamily="18" charset="0"/>
              </a:rPr>
              <a:t>Muốn</a:t>
            </a:r>
            <a:r>
              <a:rPr lang="en-US" altLang="vi-VN" sz="2000" b="1" dirty="0"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ea typeface="SimSun" panose="02010600030101010101" pitchFamily="2" charset="-122"/>
                <a:cs typeface="Times New Roman" panose="02020603050405020304" pitchFamily="18" charset="0"/>
              </a:rPr>
              <a:t>nhân</a:t>
            </a:r>
            <a:r>
              <a:rPr lang="en-US" altLang="vi-VN" sz="2000" b="1" dirty="0"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ea typeface="SimSun" panose="02010600030101010101" pitchFamily="2" charset="-122"/>
                <a:cs typeface="Times New Roman" panose="02020603050405020304" pitchFamily="18" charset="0"/>
              </a:rPr>
              <a:t>phân</a:t>
            </a:r>
            <a:r>
              <a:rPr lang="en-US" altLang="vi-VN" sz="2000" b="1" dirty="0"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ea typeface="SimSun" panose="02010600030101010101" pitchFamily="2" charset="-122"/>
                <a:cs typeface="Times New Roman" panose="02020603050405020304" pitchFamily="18" charset="0"/>
              </a:rPr>
              <a:t>số</a:t>
            </a:r>
            <a:r>
              <a:rPr lang="en-US" altLang="vi-VN" sz="2000" b="1" dirty="0"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ea typeface="SimSun" panose="02010600030101010101" pitchFamily="2" charset="-122"/>
                <a:cs typeface="Times New Roman" panose="02020603050405020304" pitchFamily="18" charset="0"/>
              </a:rPr>
              <a:t>với</a:t>
            </a:r>
            <a:r>
              <a:rPr lang="en-US" altLang="vi-VN" sz="2000" b="1" dirty="0"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ea typeface="SimSun" panose="02010600030101010101" pitchFamily="2" charset="-122"/>
                <a:cs typeface="Times New Roman" panose="02020603050405020304" pitchFamily="18" charset="0"/>
              </a:rPr>
              <a:t>số</a:t>
            </a:r>
            <a:r>
              <a:rPr lang="en-US" altLang="vi-VN" sz="2000" b="1" dirty="0"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ea typeface="SimSun" panose="02010600030101010101" pitchFamily="2" charset="-122"/>
                <a:cs typeface="Times New Roman" panose="02020603050405020304" pitchFamily="18" charset="0"/>
              </a:rPr>
              <a:t>tự</a:t>
            </a:r>
            <a:r>
              <a:rPr lang="en-US" altLang="vi-VN" sz="2000" b="1" dirty="0"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ea typeface="SimSun" panose="02010600030101010101" pitchFamily="2" charset="-122"/>
                <a:cs typeface="Times New Roman" panose="02020603050405020304" pitchFamily="18" charset="0"/>
              </a:rPr>
              <a:t>nhiên</a:t>
            </a:r>
            <a:r>
              <a:rPr lang="en-US" altLang="vi-VN" sz="2000" b="1" dirty="0">
                <a:ea typeface="SimSun" panose="02010600030101010101" pitchFamily="2" charset="-122"/>
                <a:cs typeface="Times New Roman" panose="02020603050405020304" pitchFamily="18" charset="0"/>
              </a:rPr>
              <a:t> ta </a:t>
            </a:r>
            <a:r>
              <a:rPr lang="en-US" altLang="vi-VN" sz="2000" b="1" dirty="0" err="1">
                <a:solidFill>
                  <a:srgbClr val="FF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lấy</a:t>
            </a:r>
            <a:r>
              <a:rPr lang="en-US" altLang="vi-VN" sz="2000" b="1" dirty="0">
                <a:solidFill>
                  <a:srgbClr val="FF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rgbClr val="FF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tử</a:t>
            </a:r>
            <a:r>
              <a:rPr lang="en-US" altLang="vi-VN" sz="2000" b="1" dirty="0">
                <a:solidFill>
                  <a:srgbClr val="FF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rgbClr val="FF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số</a:t>
            </a:r>
            <a:r>
              <a:rPr lang="en-US" altLang="vi-VN" sz="2000" b="1" dirty="0">
                <a:solidFill>
                  <a:srgbClr val="FF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ea typeface="SimSun" panose="02010600030101010101" pitchFamily="2" charset="-122"/>
                <a:cs typeface="Times New Roman" panose="02020603050405020304" pitchFamily="18" charset="0"/>
              </a:rPr>
              <a:t>của</a:t>
            </a:r>
            <a:r>
              <a:rPr lang="en-US" altLang="vi-VN" sz="2000" b="1" dirty="0"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ea typeface="SimSun" panose="02010600030101010101" pitchFamily="2" charset="-122"/>
                <a:cs typeface="Times New Roman" panose="02020603050405020304" pitchFamily="18" charset="0"/>
              </a:rPr>
              <a:t>phân</a:t>
            </a:r>
            <a:r>
              <a:rPr lang="en-US" altLang="vi-VN" sz="2000" b="1" dirty="0"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ea typeface="SimSun" panose="02010600030101010101" pitchFamily="2" charset="-122"/>
                <a:cs typeface="Times New Roman" panose="02020603050405020304" pitchFamily="18" charset="0"/>
              </a:rPr>
              <a:t>số</a:t>
            </a:r>
            <a:r>
              <a:rPr lang="en-US" altLang="vi-VN" sz="2000" b="1" dirty="0"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rgbClr val="FF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nhân</a:t>
            </a:r>
            <a:r>
              <a:rPr lang="en-US" altLang="vi-VN" sz="2000" b="1" dirty="0">
                <a:solidFill>
                  <a:srgbClr val="FF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rgbClr val="FF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với</a:t>
            </a:r>
            <a:r>
              <a:rPr lang="en-US" altLang="vi-VN" sz="2000" b="1" dirty="0">
                <a:solidFill>
                  <a:srgbClr val="FF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rgbClr val="FF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số</a:t>
            </a:r>
            <a:r>
              <a:rPr lang="en-US" altLang="vi-VN" sz="2000" b="1" dirty="0">
                <a:solidFill>
                  <a:srgbClr val="FF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rgbClr val="FF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tự</a:t>
            </a:r>
            <a:r>
              <a:rPr lang="en-US" altLang="vi-VN" sz="2000" b="1" dirty="0">
                <a:solidFill>
                  <a:srgbClr val="FF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rgbClr val="FF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nhiên</a:t>
            </a:r>
            <a:r>
              <a:rPr lang="en-US" altLang="vi-VN" sz="2000" b="1" dirty="0">
                <a:solidFill>
                  <a:srgbClr val="FF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ea typeface="SimSun" panose="02010600030101010101" pitchFamily="2" charset="-122"/>
                <a:cs typeface="Times New Roman" panose="02020603050405020304" pitchFamily="18" charset="0"/>
              </a:rPr>
              <a:t>và</a:t>
            </a:r>
            <a:r>
              <a:rPr lang="en-US" altLang="vi-VN" sz="2000" b="1" dirty="0">
                <a:solidFill>
                  <a:srgbClr val="FF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rgbClr val="FF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giữ</a:t>
            </a:r>
            <a:r>
              <a:rPr lang="en-US" altLang="vi-VN" sz="2000" b="1" dirty="0">
                <a:solidFill>
                  <a:srgbClr val="FF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rgbClr val="FF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nguyên</a:t>
            </a:r>
            <a:r>
              <a:rPr lang="en-US" altLang="vi-VN" sz="2000" b="1" dirty="0">
                <a:solidFill>
                  <a:srgbClr val="FF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rgbClr val="FF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mẫu</a:t>
            </a:r>
            <a:r>
              <a:rPr lang="en-US" altLang="vi-VN" sz="2000" b="1" dirty="0">
                <a:solidFill>
                  <a:srgbClr val="FF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rgbClr val="FF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số</a:t>
            </a:r>
            <a:r>
              <a:rPr lang="en-US" altLang="vi-VN" sz="2000" b="1" dirty="0">
                <a:solidFill>
                  <a:srgbClr val="FF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ea typeface="SimSun" panose="02010600030101010101" pitchFamily="2" charset="-122"/>
                <a:cs typeface="Times New Roman" panose="02020603050405020304" pitchFamily="18" charset="0"/>
              </a:rPr>
              <a:t>của</a:t>
            </a:r>
            <a:r>
              <a:rPr lang="en-US" altLang="vi-VN" sz="2000" b="1" dirty="0"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ea typeface="SimSun" panose="02010600030101010101" pitchFamily="2" charset="-122"/>
                <a:cs typeface="Times New Roman" panose="02020603050405020304" pitchFamily="18" charset="0"/>
              </a:rPr>
              <a:t>phân</a:t>
            </a:r>
            <a:r>
              <a:rPr lang="en-US" altLang="vi-VN" sz="2000" b="1" dirty="0"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ea typeface="SimSun" panose="02010600030101010101" pitchFamily="2" charset="-122"/>
                <a:cs typeface="Times New Roman" panose="02020603050405020304" pitchFamily="18" charset="0"/>
              </a:rPr>
              <a:t>số</a:t>
            </a:r>
            <a:r>
              <a:rPr lang="en-US" altLang="vi-VN" sz="2000" b="1" dirty="0"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  <a:endParaRPr lang="vi-VN" altLang="vi-VN" sz="2000" b="1" dirty="0"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0" name="TextBox 34">
            <a:extLst>
              <a:ext uri="{FF2B5EF4-FFF2-40B4-BE49-F238E27FC236}">
                <a16:creationId xmlns:a16="http://schemas.microsoft.com/office/drawing/2014/main" id="{15D0CC7F-C3DE-A841-8AC1-72F34DCD66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17918" y="2858704"/>
            <a:ext cx="3867184" cy="707886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vi-VN" sz="2000" b="1" dirty="0">
                <a:ea typeface="SimSun" panose="02010600030101010101" pitchFamily="2" charset="-122"/>
                <a:cs typeface="Times New Roman" panose="02020603050405020304" pitchFamily="18" charset="0"/>
              </a:rPr>
              <a:t>  </a:t>
            </a:r>
            <a:r>
              <a:rPr lang="en-US" altLang="vi-VN" sz="2000" b="1" dirty="0" err="1">
                <a:ea typeface="SimSun" panose="02010600030101010101" pitchFamily="2" charset="-122"/>
                <a:cs typeface="Times New Roman" panose="02020603050405020304" pitchFamily="18" charset="0"/>
              </a:rPr>
              <a:t>Mọi</a:t>
            </a:r>
            <a:r>
              <a:rPr lang="en-US" altLang="vi-VN" sz="2000" b="1" dirty="0"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ea typeface="SimSun" panose="02010600030101010101" pitchFamily="2" charset="-122"/>
                <a:cs typeface="Times New Roman" panose="02020603050405020304" pitchFamily="18" charset="0"/>
              </a:rPr>
              <a:t>phân</a:t>
            </a:r>
            <a:r>
              <a:rPr lang="en-US" altLang="vi-VN" sz="2000" b="1" dirty="0"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ea typeface="SimSun" panose="02010600030101010101" pitchFamily="2" charset="-122"/>
                <a:cs typeface="Times New Roman" panose="02020603050405020304" pitchFamily="18" charset="0"/>
              </a:rPr>
              <a:t>số</a:t>
            </a:r>
            <a:r>
              <a:rPr lang="en-US" altLang="vi-VN" sz="2000" b="1" dirty="0"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ea typeface="SimSun" panose="02010600030101010101" pitchFamily="2" charset="-122"/>
                <a:cs typeface="Times New Roman" panose="02020603050405020304" pitchFamily="18" charset="0"/>
              </a:rPr>
              <a:t>khi</a:t>
            </a:r>
            <a:r>
              <a:rPr lang="en-US" altLang="vi-VN" sz="2000" b="1" dirty="0"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rgbClr val="FF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nhân</a:t>
            </a:r>
            <a:r>
              <a:rPr lang="en-US" altLang="vi-VN" sz="2000" b="1" dirty="0">
                <a:solidFill>
                  <a:srgbClr val="FF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rgbClr val="FF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với</a:t>
            </a:r>
            <a:r>
              <a:rPr lang="en-US" altLang="vi-VN" sz="2000" b="1" dirty="0">
                <a:solidFill>
                  <a:srgbClr val="FF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1 </a:t>
            </a:r>
            <a:r>
              <a:rPr lang="en-US" altLang="vi-VN" sz="2000" b="1" dirty="0" err="1">
                <a:ea typeface="SimSun" panose="02010600030101010101" pitchFamily="2" charset="-122"/>
                <a:cs typeface="Times New Roman" panose="02020603050405020304" pitchFamily="18" charset="0"/>
              </a:rPr>
              <a:t>vẫn</a:t>
            </a:r>
            <a:r>
              <a:rPr lang="en-US" altLang="vi-VN" sz="2000" b="1" dirty="0"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rgbClr val="FF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bằng</a:t>
            </a:r>
            <a:r>
              <a:rPr lang="en-US" altLang="vi-VN" sz="2000" b="1" dirty="0">
                <a:solidFill>
                  <a:srgbClr val="FF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rgbClr val="FF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chính</a:t>
            </a:r>
            <a:r>
              <a:rPr lang="en-US" altLang="vi-VN" sz="2000" b="1" dirty="0">
                <a:solidFill>
                  <a:srgbClr val="FF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rgbClr val="FF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phân</a:t>
            </a:r>
            <a:r>
              <a:rPr lang="en-US" altLang="vi-VN" sz="2000" b="1" dirty="0">
                <a:solidFill>
                  <a:srgbClr val="FF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rgbClr val="FF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số</a:t>
            </a:r>
            <a:r>
              <a:rPr lang="en-US" altLang="vi-VN" sz="2000" b="1" dirty="0">
                <a:solidFill>
                  <a:srgbClr val="FF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rgbClr val="FF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đó</a:t>
            </a:r>
            <a:r>
              <a:rPr lang="en-US" altLang="vi-VN" sz="2000" b="1" dirty="0"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  <a:endParaRPr lang="vi-VN" altLang="vi-VN" b="1" dirty="0">
              <a:solidFill>
                <a:srgbClr val="FF0000"/>
              </a:solidFill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1" name="TextBox 38">
            <a:extLst>
              <a:ext uri="{FF2B5EF4-FFF2-40B4-BE49-F238E27FC236}">
                <a16:creationId xmlns:a16="http://schemas.microsoft.com/office/drawing/2014/main" id="{45373E4F-1D23-1544-8A22-985A8EA748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89921" y="3842280"/>
            <a:ext cx="3576441" cy="707886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vi-VN" sz="2000" b="1" dirty="0">
                <a:ea typeface="SimSun" panose="02010600030101010101" pitchFamily="2" charset="-122"/>
                <a:cs typeface="Times New Roman" panose="02020603050405020304" pitchFamily="18" charset="0"/>
              </a:rPr>
              <a:t>  </a:t>
            </a:r>
            <a:r>
              <a:rPr lang="en-US" altLang="vi-VN" sz="2000" b="1" dirty="0" err="1">
                <a:ea typeface="SimSun" panose="02010600030101010101" pitchFamily="2" charset="-122"/>
                <a:cs typeface="Times New Roman" panose="02020603050405020304" pitchFamily="18" charset="0"/>
              </a:rPr>
              <a:t>Mọi</a:t>
            </a:r>
            <a:r>
              <a:rPr lang="en-US" altLang="vi-VN" sz="2000" b="1" dirty="0"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ea typeface="SimSun" panose="02010600030101010101" pitchFamily="2" charset="-122"/>
                <a:cs typeface="Times New Roman" panose="02020603050405020304" pitchFamily="18" charset="0"/>
              </a:rPr>
              <a:t>phân</a:t>
            </a:r>
            <a:r>
              <a:rPr lang="en-US" altLang="vi-VN" sz="2000" b="1" dirty="0"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ea typeface="SimSun" panose="02010600030101010101" pitchFamily="2" charset="-122"/>
                <a:cs typeface="Times New Roman" panose="02020603050405020304" pitchFamily="18" charset="0"/>
              </a:rPr>
              <a:t>số</a:t>
            </a:r>
            <a:r>
              <a:rPr lang="en-US" altLang="vi-VN" sz="2000" b="1" dirty="0"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ea typeface="SimSun" panose="02010600030101010101" pitchFamily="2" charset="-122"/>
                <a:cs typeface="Times New Roman" panose="02020603050405020304" pitchFamily="18" charset="0"/>
              </a:rPr>
              <a:t>khi</a:t>
            </a:r>
            <a:r>
              <a:rPr lang="en-US" altLang="vi-VN" sz="2000" b="1" dirty="0"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rgbClr val="FF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nhân</a:t>
            </a:r>
            <a:r>
              <a:rPr lang="en-US" altLang="vi-VN" sz="2000" b="1" dirty="0">
                <a:solidFill>
                  <a:srgbClr val="FF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rgbClr val="FF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với</a:t>
            </a:r>
            <a:r>
              <a:rPr lang="en-US" altLang="vi-VN" sz="2000" b="1" dirty="0">
                <a:solidFill>
                  <a:srgbClr val="FF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0 </a:t>
            </a:r>
            <a:r>
              <a:rPr lang="en-US" altLang="vi-VN" sz="2000" b="1" dirty="0" err="1">
                <a:solidFill>
                  <a:srgbClr val="FF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thì</a:t>
            </a:r>
            <a:r>
              <a:rPr lang="en-US" altLang="vi-VN" sz="2000" b="1" dirty="0">
                <a:solidFill>
                  <a:srgbClr val="FF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rgbClr val="FF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bằng</a:t>
            </a:r>
            <a:r>
              <a:rPr lang="en-US" altLang="vi-VN" sz="2000" b="1" dirty="0">
                <a:solidFill>
                  <a:srgbClr val="FF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0</a:t>
            </a:r>
            <a:r>
              <a:rPr lang="en-US" altLang="vi-VN" sz="2000" b="1" dirty="0"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  <a:endParaRPr lang="vi-VN" altLang="vi-VN" b="1" dirty="0">
              <a:solidFill>
                <a:srgbClr val="FF0000"/>
              </a:solidFill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2102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6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81481E-6 L 0.29714 -0.19352 " pathEditMode="relative" rAng="0" ptsTypes="AA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57" y="-9676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49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81481E-6 L 0.29714 -0.19352 " pathEditMode="relative" rAng="0" ptsTypes="AA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57" y="-9676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49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7.40741E-7 L 0.29714 -0.19352 " pathEditMode="relative" rAng="0" ptsTypes="AA">
                                      <p:cBhvr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57" y="-9676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49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0.29714 -0.19352 " pathEditMode="relative" rAng="0" ptsTypes="AA">
                                      <p:cBhvr>
                                        <p:cTn id="7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57" y="-9676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49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9" grpId="0" animBg="1"/>
      <p:bldP spid="20" grpId="0" animBg="1"/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6">
            <a:extLst>
              <a:ext uri="{FF2B5EF4-FFF2-40B4-BE49-F238E27FC236}">
                <a16:creationId xmlns:a16="http://schemas.microsoft.com/office/drawing/2014/main" id="{5E2CFC10-E0CE-433B-BE86-822CD2E9552B}"/>
              </a:ext>
            </a:extLst>
          </p:cNvPr>
          <p:cNvSpPr/>
          <p:nvPr/>
        </p:nvSpPr>
        <p:spPr>
          <a:xfrm>
            <a:off x="-1" y="0"/>
            <a:ext cx="3011055" cy="6858000"/>
          </a:xfrm>
          <a:prstGeom prst="rect">
            <a:avLst/>
          </a:prstGeom>
          <a:solidFill>
            <a:srgbClr val="FEFE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FEFEFE"/>
              </a:solidFill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1251B691-73AF-42E9-A59A-4B9F2E0BC684}"/>
              </a:ext>
            </a:extLst>
          </p:cNvPr>
          <p:cNvSpPr/>
          <p:nvPr/>
        </p:nvSpPr>
        <p:spPr>
          <a:xfrm>
            <a:off x="-217994" y="0"/>
            <a:ext cx="2988998" cy="6858000"/>
          </a:xfrm>
          <a:prstGeom prst="rect">
            <a:avLst/>
          </a:prstGeom>
          <a:solidFill>
            <a:srgbClr val="F5C5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4">
            <a:extLst>
              <a:ext uri="{FF2B5EF4-FFF2-40B4-BE49-F238E27FC236}">
                <a16:creationId xmlns:a16="http://schemas.microsoft.com/office/drawing/2014/main" id="{2F219F16-28F1-4F09-8AF0-B99F82503D68}"/>
              </a:ext>
            </a:extLst>
          </p:cNvPr>
          <p:cNvSpPr/>
          <p:nvPr/>
        </p:nvSpPr>
        <p:spPr>
          <a:xfrm>
            <a:off x="-776167" y="0"/>
            <a:ext cx="3133615" cy="6858000"/>
          </a:xfrm>
          <a:prstGeom prst="rect">
            <a:avLst/>
          </a:prstGeom>
          <a:solidFill>
            <a:srgbClr val="EE82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3">
            <a:extLst>
              <a:ext uri="{FF2B5EF4-FFF2-40B4-BE49-F238E27FC236}">
                <a16:creationId xmlns:a16="http://schemas.microsoft.com/office/drawing/2014/main" id="{C82AE5C3-601C-4940-B842-A209291EBBA6}"/>
              </a:ext>
            </a:extLst>
          </p:cNvPr>
          <p:cNvSpPr/>
          <p:nvPr/>
        </p:nvSpPr>
        <p:spPr>
          <a:xfrm>
            <a:off x="9065334" y="-29498"/>
            <a:ext cx="3132892" cy="6887498"/>
          </a:xfrm>
          <a:prstGeom prst="rect">
            <a:avLst/>
          </a:prstGeom>
          <a:solidFill>
            <a:srgbClr val="F7D7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2AE233B4-8EAA-4FBB-977F-EE8DE96E3A4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9746" y="3729046"/>
            <a:ext cx="3068800" cy="312895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8E45DE0-78B0-417B-9042-A2BD49E465C9}"/>
              </a:ext>
            </a:extLst>
          </p:cNvPr>
          <p:cNvSpPr/>
          <p:nvPr/>
        </p:nvSpPr>
        <p:spPr>
          <a:xfrm>
            <a:off x="9772480" y="1015722"/>
            <a:ext cx="2011640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err="1">
                <a:ln w="0"/>
                <a:solidFill>
                  <a:srgbClr val="DA5B2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Luyện</a:t>
            </a:r>
            <a:r>
              <a:rPr lang="en-US" sz="5400" dirty="0">
                <a:ln w="0"/>
                <a:solidFill>
                  <a:srgbClr val="DA5B2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 </a:t>
            </a:r>
            <a:br>
              <a:rPr lang="en-US" sz="5400" dirty="0">
                <a:ln w="0"/>
                <a:solidFill>
                  <a:srgbClr val="DA5B2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</a:br>
            <a:r>
              <a:rPr lang="en-US" sz="5400" dirty="0" err="1">
                <a:ln w="0"/>
                <a:solidFill>
                  <a:srgbClr val="DA5B2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tập</a:t>
            </a:r>
            <a:endParaRPr lang="en-US" sz="5400" dirty="0">
              <a:ln w="0"/>
              <a:solidFill>
                <a:srgbClr val="DA5B2A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UTM Cookies" panose="02040603050506020204" pitchFamily="18" charset="0"/>
            </a:endParaRPr>
          </a:p>
          <a:p>
            <a:pPr algn="ctr"/>
            <a:r>
              <a:rPr lang="en-US" sz="5400" b="0" cap="none" spc="0" dirty="0">
                <a:ln w="0"/>
                <a:solidFill>
                  <a:srgbClr val="DA5B2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2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FF59C3A-8463-45D1-AE59-33A7B265934D}"/>
              </a:ext>
            </a:extLst>
          </p:cNvPr>
          <p:cNvSpPr/>
          <p:nvPr/>
        </p:nvSpPr>
        <p:spPr>
          <a:xfrm>
            <a:off x="3329177" y="173682"/>
            <a:ext cx="523412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>
                <a:ln w="0"/>
                <a:solidFill>
                  <a:srgbClr val="00713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Bài 2. Tính (theo mẫu)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5FBD209-9C28-411C-BD17-D6424E11749A}"/>
                  </a:ext>
                </a:extLst>
              </p:cNvPr>
              <p:cNvSpPr/>
              <p:nvPr/>
            </p:nvSpPr>
            <p:spPr>
              <a:xfrm>
                <a:off x="3065187" y="789494"/>
                <a:ext cx="1363963" cy="10359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200" b="0" i="0" smtClean="0">
                          <a:ln w="0"/>
                          <a:solidFill>
                            <a:srgbClr val="BF1B2C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UTM Cookies" panose="02040603050506020204" pitchFamily="18" charset="0"/>
                          <a:ea typeface="Cambria Math" panose="02040503050406030204" pitchFamily="18" charset="0"/>
                        </a:rPr>
                        <m:t>2 </m:t>
                      </m:r>
                      <m:r>
                        <m:rPr>
                          <m:nor/>
                        </m:rPr>
                        <a:rPr lang="en-US" sz="3200" b="0" i="0" smtClean="0">
                          <a:ln w="0"/>
                          <a:solidFill>
                            <a:srgbClr val="BF1B2C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UTM Cookies" panose="02040603050506020204" pitchFamily="18" charset="0"/>
                          <a:ea typeface="Cambria Math" panose="02040503050406030204" pitchFamily="18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 sz="3200" b="0" i="0" smtClean="0">
                          <a:ln w="0"/>
                          <a:solidFill>
                            <a:srgbClr val="BF1B2C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UTM Cookies" panose="02040603050506020204" pitchFamily="18" charset="0"/>
                          <a:ea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3200" i="1">
                              <a:ln w="0"/>
                              <a:solidFill>
                                <a:srgbClr val="BF1B2C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3200">
                              <a:ln w="0"/>
                              <a:solidFill>
                                <a:srgbClr val="BF1B2C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UTM Cookies" panose="02040603050506020204" pitchFamily="18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3200">
                              <a:ln w="0"/>
                              <a:solidFill>
                                <a:srgbClr val="BF1B2C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UTM Cookies" panose="0204060305050602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sz="3200">
                  <a:ln w="0"/>
                  <a:solidFill>
                    <a:srgbClr val="BF1B2C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UTM Cookies" panose="02040603050506020204" pitchFamily="18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5FBD209-9C28-411C-BD17-D6424E1174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5187" y="789494"/>
                <a:ext cx="1363963" cy="1035925"/>
              </a:xfrm>
              <a:prstGeom prst="rect">
                <a:avLst/>
              </a:prstGeom>
              <a:blipFill>
                <a:blip r:embed="rId3"/>
                <a:stretch>
                  <a:fillRect b="-5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5B30B3D0-2DA3-4C28-9C95-C8CCF0309B81}"/>
                  </a:ext>
                </a:extLst>
              </p:cNvPr>
              <p:cNvSpPr/>
              <p:nvPr/>
            </p:nvSpPr>
            <p:spPr>
              <a:xfrm>
                <a:off x="4224738" y="3877119"/>
                <a:ext cx="2854174" cy="2289742"/>
              </a:xfrm>
              <a:prstGeom prst="ellipse">
                <a:avLst/>
              </a:prstGeom>
              <a:ln>
                <a:solidFill>
                  <a:srgbClr val="FF0000"/>
                </a:solidFill>
              </a:ln>
            </p:spPr>
            <p:txBody>
              <a:bodyPr wrap="non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6000" b="0" i="0" smtClean="0">
                        <a:ln w="0"/>
                        <a:solidFill>
                          <a:srgbClr val="00713F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UTM Cookies" panose="02040603050506020204" pitchFamily="18" charset="0"/>
                        <a:ea typeface="Cambria Math" panose="02040503050406030204" pitchFamily="18" charset="0"/>
                      </a:rPr>
                      <m:t>2 </m:t>
                    </m:r>
                    <m:r>
                      <m:rPr>
                        <m:nor/>
                      </m:rPr>
                      <a:rPr lang="en-US" sz="6000" smtClean="0">
                        <a:ln w="0"/>
                        <a:solidFill>
                          <a:srgbClr val="00713F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UTM Cookies" panose="0204060305050602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6000">
                    <a:ln w="0"/>
                    <a:solidFill>
                      <a:srgbClr val="00713F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UTM Cookies" panose="0204060305050602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6000" b="0" i="0" smtClean="0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6000" b="0" i="0" smtClean="0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1</m:t>
                        </m:r>
                      </m:den>
                    </m:f>
                  </m:oMath>
                </a14:m>
                <a:endParaRPr lang="en-US" sz="6000">
                  <a:ln w="0"/>
                  <a:solidFill>
                    <a:srgbClr val="00713F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UTM Cookies" panose="02040603050506020204" pitchFamily="18" charset="0"/>
                </a:endParaRPr>
              </a:p>
            </p:txBody>
          </p:sp>
        </mc:Choice>
        <mc:Fallback xmlns=""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5B30B3D0-2DA3-4C28-9C95-C8CCF0309B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4738" y="3877119"/>
                <a:ext cx="2854174" cy="2289742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AF56D04A-2101-4DC6-9DCC-2B08BA4632AB}"/>
                  </a:ext>
                </a:extLst>
              </p:cNvPr>
              <p:cNvSpPr/>
              <p:nvPr/>
            </p:nvSpPr>
            <p:spPr>
              <a:xfrm>
                <a:off x="3239323" y="769569"/>
                <a:ext cx="1900456" cy="10359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200" b="0" i="0" smtClean="0">
                          <a:ln w="0"/>
                          <a:solidFill>
                            <a:srgbClr val="BF1B2C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UTM Cookies" panose="02040603050506020204" pitchFamily="18" charset="0"/>
                          <a:ea typeface="Cambria Math" panose="02040503050406030204" pitchFamily="18" charset="0"/>
                        </a:rPr>
                        <m:t>2 </m:t>
                      </m:r>
                      <m:r>
                        <m:rPr>
                          <m:nor/>
                        </m:rPr>
                        <a:rPr lang="en-US" sz="3200" b="0" i="0" smtClean="0">
                          <a:ln w="0"/>
                          <a:solidFill>
                            <a:srgbClr val="BF1B2C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UTM Cookies" panose="02040603050506020204" pitchFamily="18" charset="0"/>
                          <a:ea typeface="Cambria Math" panose="02040503050406030204" pitchFamily="18" charset="0"/>
                        </a:rPr>
                        <m:t>x</m:t>
                      </m:r>
                      <m:f>
                        <m:fPr>
                          <m:ctrlPr>
                            <a:rPr lang="en-US" sz="3200" i="1">
                              <a:ln w="0"/>
                              <a:solidFill>
                                <a:srgbClr val="BF1B2C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3200">
                              <a:ln w="0"/>
                              <a:solidFill>
                                <a:srgbClr val="BF1B2C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UTM Cookies" panose="02040603050506020204" pitchFamily="18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3200">
                              <a:ln w="0"/>
                              <a:solidFill>
                                <a:srgbClr val="BF1B2C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UTM Cookies" panose="02040603050506020204" pitchFamily="18" charset="0"/>
                            </a:rPr>
                            <m:t>7</m:t>
                          </m:r>
                        </m:den>
                      </m:f>
                      <m:r>
                        <m:rPr>
                          <m:nor/>
                        </m:rPr>
                        <a:rPr lang="en-US" sz="3200">
                          <a:ln w="0"/>
                          <a:solidFill>
                            <a:srgbClr val="BF1B2C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UTM Cookies" panose="0204060305050602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3200" b="0" i="0" smtClean="0">
                          <a:ln w="0"/>
                          <a:solidFill>
                            <a:srgbClr val="BF1B2C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UTM Cookies" panose="02040603050506020204" pitchFamily="18" charset="0"/>
                          <a:ea typeface="Cambria Math" panose="02040503050406030204" pitchFamily="18" charset="0"/>
                        </a:rPr>
                        <m:t> ?</m:t>
                      </m:r>
                    </m:oMath>
                  </m:oMathPara>
                </a14:m>
                <a:endParaRPr lang="en-US" sz="3200">
                  <a:ln w="0"/>
                  <a:solidFill>
                    <a:srgbClr val="BF1B2C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UTM Cookies" panose="02040603050506020204" pitchFamily="18" charset="0"/>
                </a:endParaRP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AF56D04A-2101-4DC6-9DCC-2B08BA4632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9323" y="769569"/>
                <a:ext cx="1900456" cy="1035925"/>
              </a:xfrm>
              <a:prstGeom prst="rect">
                <a:avLst/>
              </a:prstGeom>
              <a:blipFill>
                <a:blip r:embed="rId5"/>
                <a:stretch>
                  <a:fillRect b="-5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065AF433-437C-4637-844A-4893FE325722}"/>
                  </a:ext>
                </a:extLst>
              </p:cNvPr>
              <p:cNvSpPr/>
              <p:nvPr/>
            </p:nvSpPr>
            <p:spPr>
              <a:xfrm>
                <a:off x="4249200" y="856858"/>
                <a:ext cx="1601208" cy="9128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200">
                        <a:ln w="0"/>
                        <a:solidFill>
                          <a:srgbClr val="BF1B2C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UTM Cookies" panose="0204060305050602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3200" b="0" i="0" smtClean="0">
                        <a:ln w="0"/>
                        <a:solidFill>
                          <a:srgbClr val="BF1B2C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UTM Cookies" panose="02040603050506020204" pitchFamily="18" charset="0"/>
                        <a:ea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3200" i="1">
                            <a:ln w="0"/>
                            <a:solidFill>
                              <a:srgbClr val="BF1B2C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>
                            <a:ln w="0"/>
                            <a:solidFill>
                              <a:srgbClr val="BF1B2C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rgbClr val="BF1B2C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sz="3200">
                    <a:ln w="0"/>
                    <a:solidFill>
                      <a:srgbClr val="BF1B2C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UTM Cookies" panose="02040603050506020204" pitchFamily="18" charset="0"/>
                  </a:rPr>
                  <a:t>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n w="0"/>
                            <a:solidFill>
                              <a:srgbClr val="BF1B2C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rgbClr val="BF1B2C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rgbClr val="BF1B2C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7</m:t>
                        </m:r>
                      </m:den>
                    </m:f>
                  </m:oMath>
                </a14:m>
                <a:endParaRPr lang="en-US" sz="3200">
                  <a:ln w="0"/>
                  <a:solidFill>
                    <a:srgbClr val="BF1B2C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UTM Cookies" panose="02040603050506020204" pitchFamily="18" charset="0"/>
                </a:endParaRPr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065AF433-437C-4637-844A-4893FE32572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9200" y="856858"/>
                <a:ext cx="1601208" cy="912814"/>
              </a:xfrm>
              <a:prstGeom prst="rect">
                <a:avLst/>
              </a:prstGeom>
              <a:blipFill>
                <a:blip r:embed="rId6"/>
                <a:stretch>
                  <a:fillRect b="-87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A1FD2878-F8DA-45AB-8FC8-AF71B82D8FBC}"/>
                  </a:ext>
                </a:extLst>
              </p:cNvPr>
              <p:cNvSpPr/>
              <p:nvPr/>
            </p:nvSpPr>
            <p:spPr>
              <a:xfrm>
                <a:off x="5830410" y="877263"/>
                <a:ext cx="2637260" cy="9142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3200">
                    <a:ln w="0"/>
                    <a:solidFill>
                      <a:srgbClr val="BF1B2C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UTM Cookies" panose="0204060305050602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n w="0"/>
                            <a:solidFill>
                              <a:srgbClr val="BF1B2C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rgbClr val="BF1B2C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2 </m:t>
                        </m:r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rgbClr val="BF1B2C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rgbClr val="BF1B2C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 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rgbClr val="BF1B2C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1 </m:t>
                        </m:r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rgbClr val="BF1B2C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rgbClr val="BF1B2C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 7 </m:t>
                        </m:r>
                      </m:den>
                    </m:f>
                  </m:oMath>
                </a14:m>
                <a:r>
                  <a:rPr lang="en-US" sz="3200">
                    <a:ln w="0"/>
                    <a:solidFill>
                      <a:srgbClr val="BF1B2C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UTM Cookies" panose="0204060305050602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n w="0"/>
                            <a:solidFill>
                              <a:srgbClr val="BF1B2C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rgbClr val="BF1B2C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6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rgbClr val="BF1B2C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7</m:t>
                        </m:r>
                        <m:r>
                          <m:rPr>
                            <m:nor/>
                          </m:rPr>
                          <a:rPr lang="en-US" sz="3200">
                            <a:ln w="0"/>
                            <a:solidFill>
                              <a:srgbClr val="BF1B2C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3200">
                    <a:ln w="0"/>
                    <a:solidFill>
                      <a:srgbClr val="BF1B2C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UTM Cookies" panose="0204060305050602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A1FD2878-F8DA-45AB-8FC8-AF71B82D8F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0410" y="877263"/>
                <a:ext cx="2637260" cy="914225"/>
              </a:xfrm>
              <a:prstGeom prst="rect">
                <a:avLst/>
              </a:prstGeom>
              <a:blipFill>
                <a:blip r:embed="rId7"/>
                <a:stretch>
                  <a:fillRect l="-6005" b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B43CB847-2372-414F-B5E3-EE14FC7A2F35}"/>
                  </a:ext>
                </a:extLst>
              </p:cNvPr>
              <p:cNvSpPr/>
              <p:nvPr/>
            </p:nvSpPr>
            <p:spPr>
              <a:xfrm>
                <a:off x="3078870" y="2022140"/>
                <a:ext cx="5754268" cy="14068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3200">
                    <a:ln w="0"/>
                    <a:solidFill>
                      <a:srgbClr val="BF1B2C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UTM Cookies" panose="02040603050506020204" pitchFamily="18" charset="0"/>
                  </a:rPr>
                  <a:t>Ta có thể viết gọn như sau:</a:t>
                </a:r>
              </a:p>
              <a:p>
                <a:pPr algn="ctr"/>
                <a:r>
                  <a:rPr lang="en-US" sz="3200">
                    <a:ln w="0"/>
                    <a:solidFill>
                      <a:srgbClr val="BF1B2C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UTM Cookies" panose="02040603050506020204" pitchFamily="18" charset="0"/>
                  </a:rPr>
                  <a:t>2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n w="0"/>
                            <a:solidFill>
                              <a:srgbClr val="BF1B2C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rgbClr val="BF1B2C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rgbClr val="BF1B2C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7</m:t>
                        </m:r>
                        <m:r>
                          <m:rPr>
                            <m:nor/>
                          </m:rPr>
                          <a:rPr lang="en-US" sz="3200">
                            <a:ln w="0"/>
                            <a:solidFill>
                              <a:srgbClr val="BF1B2C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3200">
                    <a:ln w="0"/>
                    <a:solidFill>
                      <a:srgbClr val="BF1B2C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UTM Cookies" panose="0204060305050602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n w="0"/>
                            <a:solidFill>
                              <a:srgbClr val="BF1B2C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rgbClr val="BF1B2C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2 </m:t>
                        </m:r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rgbClr val="BF1B2C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rgbClr val="BF1B2C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 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rgbClr val="BF1B2C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3200">
                    <a:ln w="0"/>
                    <a:solidFill>
                      <a:srgbClr val="BF1B2C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UTM Cookies" panose="0204060305050602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n w="0"/>
                            <a:solidFill>
                              <a:srgbClr val="BF1B2C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rgbClr val="BF1B2C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6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rgbClr val="BF1B2C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7</m:t>
                        </m:r>
                        <m:r>
                          <m:rPr>
                            <m:nor/>
                          </m:rPr>
                          <a:rPr lang="en-US" sz="3200">
                            <a:ln w="0"/>
                            <a:solidFill>
                              <a:srgbClr val="BF1B2C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3200">
                    <a:ln w="0"/>
                    <a:solidFill>
                      <a:srgbClr val="BF1B2C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UTM Cookies" panose="0204060305050602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B43CB847-2372-414F-B5E3-EE14FC7A2F3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8870" y="2022140"/>
                <a:ext cx="5754268" cy="1406860"/>
              </a:xfrm>
              <a:prstGeom prst="rect">
                <a:avLst/>
              </a:prstGeom>
              <a:blipFill>
                <a:blip r:embed="rId8"/>
                <a:stretch>
                  <a:fillRect l="-2542" t="-6926" r="-2754" b="-51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6B7F0B7C-7B71-46BF-8A71-36188DD2A517}"/>
                  </a:ext>
                </a:extLst>
              </p:cNvPr>
              <p:cNvSpPr/>
              <p:nvPr/>
            </p:nvSpPr>
            <p:spPr>
              <a:xfrm>
                <a:off x="3285457" y="3729046"/>
                <a:ext cx="1883850" cy="9136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3200">
                    <a:ln w="0"/>
                    <a:solidFill>
                      <a:srgbClr val="00713F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UTM Cookies" panose="02040603050506020204" pitchFamily="18" charset="0"/>
                  </a:rPr>
                  <a:t>a) 4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6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7</m:t>
                        </m:r>
                        <m:r>
                          <m:rPr>
                            <m:nor/>
                          </m:rPr>
                          <a:rPr lang="en-US" sz="3200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 </m:t>
                        </m:r>
                      </m:den>
                    </m:f>
                  </m:oMath>
                </a14:m>
                <a:endParaRPr lang="en-US" sz="3200">
                  <a:ln w="0"/>
                  <a:solidFill>
                    <a:srgbClr val="00713F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UTM Cookies" panose="02040603050506020204" pitchFamily="18" charset="0"/>
                </a:endParaRPr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6B7F0B7C-7B71-46BF-8A71-36188DD2A5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5457" y="3729046"/>
                <a:ext cx="1883850" cy="913648"/>
              </a:xfrm>
              <a:prstGeom prst="rect">
                <a:avLst/>
              </a:prstGeom>
              <a:blipFill>
                <a:blip r:embed="rId9"/>
                <a:stretch>
                  <a:fillRect l="-8738" b="-8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B1A69D5D-22F5-4870-BA96-6E2D2394A89A}"/>
                  </a:ext>
                </a:extLst>
              </p:cNvPr>
              <p:cNvSpPr/>
              <p:nvPr/>
            </p:nvSpPr>
            <p:spPr>
              <a:xfrm>
                <a:off x="6227442" y="3729046"/>
                <a:ext cx="2124300" cy="90999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3200">
                    <a:ln w="0"/>
                    <a:solidFill>
                      <a:srgbClr val="00713F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UTM Cookies" panose="02040603050506020204" pitchFamily="18" charset="0"/>
                  </a:rPr>
                  <a:t>b) 3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11</m:t>
                        </m:r>
                        <m:r>
                          <m:rPr>
                            <m:nor/>
                          </m:rPr>
                          <a:rPr lang="en-US" sz="3200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 </m:t>
                        </m:r>
                      </m:den>
                    </m:f>
                  </m:oMath>
                </a14:m>
                <a:endParaRPr lang="en-US" sz="3200">
                  <a:ln w="0"/>
                  <a:solidFill>
                    <a:srgbClr val="00713F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UTM Cookies" panose="02040603050506020204" pitchFamily="18" charset="0"/>
                </a:endParaRPr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B1A69D5D-22F5-4870-BA96-6E2D2394A8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7442" y="3729046"/>
                <a:ext cx="2124300" cy="909993"/>
              </a:xfrm>
              <a:prstGeom prst="rect">
                <a:avLst/>
              </a:prstGeom>
              <a:blipFill>
                <a:blip r:embed="rId10"/>
                <a:stretch>
                  <a:fillRect l="-8046" b="-87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5F8D064C-F576-41A0-B85B-00D6B9BBF4F3}"/>
                  </a:ext>
                </a:extLst>
              </p:cNvPr>
              <p:cNvSpPr/>
              <p:nvPr/>
            </p:nvSpPr>
            <p:spPr>
              <a:xfrm>
                <a:off x="3397268" y="5083684"/>
                <a:ext cx="1875834" cy="9108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3200">
                    <a:ln w="0"/>
                    <a:solidFill>
                      <a:srgbClr val="00713F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UTM Cookies" panose="02040603050506020204" pitchFamily="18" charset="0"/>
                  </a:rPr>
                  <a:t>c) 1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4</m:t>
                        </m:r>
                        <m:r>
                          <m:rPr>
                            <m:nor/>
                          </m:rPr>
                          <a:rPr lang="en-US" sz="3200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 </m:t>
                        </m:r>
                      </m:den>
                    </m:f>
                  </m:oMath>
                </a14:m>
                <a:endParaRPr lang="en-US" sz="3200">
                  <a:ln w="0"/>
                  <a:solidFill>
                    <a:srgbClr val="00713F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UTM Cookies" panose="02040603050506020204" pitchFamily="18" charset="0"/>
                </a:endParaRPr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5F8D064C-F576-41A0-B85B-00D6B9BBF4F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7268" y="5083684"/>
                <a:ext cx="1875834" cy="910827"/>
              </a:xfrm>
              <a:prstGeom prst="rect">
                <a:avLst/>
              </a:prstGeom>
              <a:blipFill>
                <a:blip r:embed="rId11"/>
                <a:stretch>
                  <a:fillRect l="-8766" b="-87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957FAD00-7C7E-499F-972B-803E0951C7F4}"/>
                  </a:ext>
                </a:extLst>
              </p:cNvPr>
              <p:cNvSpPr/>
              <p:nvPr/>
            </p:nvSpPr>
            <p:spPr>
              <a:xfrm>
                <a:off x="6321607" y="5083924"/>
                <a:ext cx="1875834" cy="9108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3200">
                    <a:ln w="0"/>
                    <a:solidFill>
                      <a:srgbClr val="00713F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UTM Cookies" panose="02040603050506020204" pitchFamily="18" charset="0"/>
                  </a:rPr>
                  <a:t>d) 0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5</m:t>
                        </m:r>
                        <m:r>
                          <m:rPr>
                            <m:nor/>
                          </m:rPr>
                          <a:rPr lang="en-US" sz="3200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 </m:t>
                        </m:r>
                      </m:den>
                    </m:f>
                  </m:oMath>
                </a14:m>
                <a:endParaRPr lang="en-US" sz="3200">
                  <a:ln w="0"/>
                  <a:solidFill>
                    <a:srgbClr val="00713F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UTM Cookies" panose="02040603050506020204" pitchFamily="18" charset="0"/>
                </a:endParaRPr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957FAD00-7C7E-499F-972B-803E0951C7F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1607" y="5083924"/>
                <a:ext cx="1875834" cy="910827"/>
              </a:xfrm>
              <a:prstGeom prst="rect">
                <a:avLst/>
              </a:prstGeom>
              <a:blipFill>
                <a:blip r:embed="rId12"/>
                <a:stretch>
                  <a:fillRect l="-8766" b="-87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045222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6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decel="56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5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0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3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6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9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/>
      <p:bldP spid="20" grpId="0" animBg="1"/>
      <p:bldP spid="20" grpId="1" animBg="1"/>
      <p:bldP spid="23" grpId="0"/>
      <p:bldP spid="23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6">
            <a:extLst>
              <a:ext uri="{FF2B5EF4-FFF2-40B4-BE49-F238E27FC236}">
                <a16:creationId xmlns:a16="http://schemas.microsoft.com/office/drawing/2014/main" id="{A5AD893B-B01C-4EF8-BCCC-AA4FB44195FA}"/>
              </a:ext>
            </a:extLst>
          </p:cNvPr>
          <p:cNvSpPr/>
          <p:nvPr/>
        </p:nvSpPr>
        <p:spPr>
          <a:xfrm>
            <a:off x="-1" y="0"/>
            <a:ext cx="3011055" cy="6858000"/>
          </a:xfrm>
          <a:prstGeom prst="rect">
            <a:avLst/>
          </a:prstGeom>
          <a:solidFill>
            <a:srgbClr val="FEFE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FEFEFE"/>
              </a:solidFill>
            </a:endParaRPr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EBB51462-6F4D-41E5-B3E2-61A55DDF38A9}"/>
              </a:ext>
            </a:extLst>
          </p:cNvPr>
          <p:cNvSpPr/>
          <p:nvPr/>
        </p:nvSpPr>
        <p:spPr>
          <a:xfrm>
            <a:off x="-217994" y="0"/>
            <a:ext cx="2988998" cy="6858000"/>
          </a:xfrm>
          <a:prstGeom prst="rect">
            <a:avLst/>
          </a:prstGeom>
          <a:solidFill>
            <a:srgbClr val="F5C5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4">
            <a:extLst>
              <a:ext uri="{FF2B5EF4-FFF2-40B4-BE49-F238E27FC236}">
                <a16:creationId xmlns:a16="http://schemas.microsoft.com/office/drawing/2014/main" id="{9C04DA5A-94A6-4985-BFE2-E7DB2CF3BE5C}"/>
              </a:ext>
            </a:extLst>
          </p:cNvPr>
          <p:cNvSpPr/>
          <p:nvPr/>
        </p:nvSpPr>
        <p:spPr>
          <a:xfrm>
            <a:off x="-776167" y="0"/>
            <a:ext cx="3133615" cy="6858000"/>
          </a:xfrm>
          <a:prstGeom prst="rect">
            <a:avLst/>
          </a:prstGeom>
          <a:solidFill>
            <a:srgbClr val="EE82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3">
            <a:extLst>
              <a:ext uri="{FF2B5EF4-FFF2-40B4-BE49-F238E27FC236}">
                <a16:creationId xmlns:a16="http://schemas.microsoft.com/office/drawing/2014/main" id="{EC02B7F5-046D-4214-AE4E-0D16DF7412F6}"/>
              </a:ext>
            </a:extLst>
          </p:cNvPr>
          <p:cNvSpPr/>
          <p:nvPr/>
        </p:nvSpPr>
        <p:spPr>
          <a:xfrm>
            <a:off x="9065334" y="-29498"/>
            <a:ext cx="3132892" cy="6887498"/>
          </a:xfrm>
          <a:prstGeom prst="rect">
            <a:avLst/>
          </a:prstGeom>
          <a:solidFill>
            <a:srgbClr val="F7D7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4AAECCB-CE6A-4DC2-8B93-940AF30B0DCA}"/>
              </a:ext>
            </a:extLst>
          </p:cNvPr>
          <p:cNvSpPr/>
          <p:nvPr/>
        </p:nvSpPr>
        <p:spPr>
          <a:xfrm>
            <a:off x="9772480" y="1015722"/>
            <a:ext cx="201164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err="1">
                <a:ln w="0"/>
                <a:solidFill>
                  <a:srgbClr val="DA5B2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Luyện</a:t>
            </a:r>
            <a:r>
              <a:rPr lang="en-US" sz="5400" dirty="0">
                <a:ln w="0"/>
                <a:solidFill>
                  <a:srgbClr val="DA5B2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 </a:t>
            </a:r>
            <a:br>
              <a:rPr lang="en-US" sz="5400" dirty="0">
                <a:ln w="0"/>
                <a:solidFill>
                  <a:srgbClr val="DA5B2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</a:br>
            <a:r>
              <a:rPr lang="en-US" sz="5400" dirty="0" err="1">
                <a:ln w="0"/>
                <a:solidFill>
                  <a:srgbClr val="DA5B2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tập</a:t>
            </a:r>
            <a:r>
              <a:rPr lang="en-US" sz="5400" dirty="0">
                <a:ln w="0"/>
                <a:solidFill>
                  <a:srgbClr val="DA5B2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 </a:t>
            </a:r>
            <a:r>
              <a:rPr lang="en-US" sz="5400" b="0" cap="none" spc="0" dirty="0">
                <a:ln w="0"/>
                <a:solidFill>
                  <a:srgbClr val="DA5B2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2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8F573C2-EAFF-473C-A46B-8ACB5E70703C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9746" y="3729046"/>
            <a:ext cx="3068800" cy="312895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51CE7CA0-09CB-4AFD-9C22-E6D5185AEA08}"/>
                  </a:ext>
                </a:extLst>
              </p:cNvPr>
              <p:cNvSpPr/>
              <p:nvPr/>
            </p:nvSpPr>
            <p:spPr>
              <a:xfrm>
                <a:off x="3359647" y="558898"/>
                <a:ext cx="4747903" cy="9136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3200">
                    <a:ln w="0"/>
                    <a:solidFill>
                      <a:srgbClr val="00713F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UTM Cookies" panose="02040603050506020204" pitchFamily="18" charset="0"/>
                  </a:rPr>
                  <a:t>2a) 4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ln w="0"/>
                        <a:solidFill>
                          <a:srgbClr val="00713F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200">
                        <a:ln w="0"/>
                        <a:solidFill>
                          <a:srgbClr val="00713F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UTM Cookies" panose="02040603050506020204" pitchFamily="18" charset="0"/>
                      </a:rPr>
                      <m:t>x</m:t>
                    </m:r>
                    <m:f>
                      <m:fPr>
                        <m:ctrlPr>
                          <a:rPr lang="en-US" sz="3200" i="1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6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7</m:t>
                        </m:r>
                        <m:r>
                          <m:rPr>
                            <m:nor/>
                          </m:rPr>
                          <a:rPr lang="en-US" sz="3200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3200">
                    <a:ln w="0"/>
                    <a:solidFill>
                      <a:srgbClr val="00713F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UTM Cookies" panose="0204060305050602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4 </m:t>
                        </m:r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 6 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7</m:t>
                        </m:r>
                        <m:r>
                          <m:rPr>
                            <m:nor/>
                          </m:rPr>
                          <a:rPr lang="en-US" sz="3200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3200">
                    <a:ln w="0"/>
                    <a:solidFill>
                      <a:srgbClr val="00713F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UTM Cookies" panose="0204060305050602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24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7</m:t>
                        </m:r>
                        <m:r>
                          <m:rPr>
                            <m:nor/>
                          </m:rPr>
                          <a:rPr lang="en-US" sz="3200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3200">
                    <a:ln w="0"/>
                    <a:solidFill>
                      <a:srgbClr val="00713F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UTM Cookies" panose="0204060305050602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51CE7CA0-09CB-4AFD-9C22-E6D5185AEA0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9647" y="558898"/>
                <a:ext cx="4747903" cy="913648"/>
              </a:xfrm>
              <a:prstGeom prst="rect">
                <a:avLst/>
              </a:prstGeom>
              <a:blipFill>
                <a:blip r:embed="rId5"/>
                <a:stretch>
                  <a:fillRect l="-3081" b="-8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7FEA3435-85D7-4569-85B2-DEB233F23CF2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6817" y="4939633"/>
            <a:ext cx="1918366" cy="191836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E68322C-2AE6-479C-8474-1B2D178F7AD4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217" y="5092033"/>
            <a:ext cx="1918366" cy="191836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CD565F3-56DB-415D-8B31-00EB88491C36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1617" y="5019133"/>
            <a:ext cx="1918366" cy="191836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A5A0BF2-AA90-493A-AEAF-450E6129DE3F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217" y="4787233"/>
            <a:ext cx="1918366" cy="191836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E3774CE0-41EA-40D9-B84A-6EAA037C748F}"/>
                  </a:ext>
                </a:extLst>
              </p:cNvPr>
              <p:cNvSpPr/>
              <p:nvPr/>
            </p:nvSpPr>
            <p:spPr>
              <a:xfrm>
                <a:off x="4141093" y="5290714"/>
                <a:ext cx="3390673" cy="9114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3200">
                    <a:ln w="0"/>
                    <a:solidFill>
                      <a:srgbClr val="DA5B2A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UTM Cookies" panose="02040603050506020204" pitchFamily="18" charset="0"/>
                  </a:rPr>
                  <a:t>Lưu ý: 0</a:t>
                </a:r>
                <a14:m>
                  <m:oMath xmlns:m="http://schemas.openxmlformats.org/officeDocument/2006/math">
                    <m:r>
                      <a:rPr lang="en-US" sz="3200">
                        <a:ln w="0"/>
                        <a:solidFill>
                          <a:srgbClr val="DA5B2A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200">
                        <a:ln w="0"/>
                        <a:solidFill>
                          <a:srgbClr val="DA5B2A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UTM Cookies" panose="02040603050506020204" pitchFamily="18" charset="0"/>
                      </a:rPr>
                      <m:t>x</m:t>
                    </m:r>
                    <m:f>
                      <m:fPr>
                        <m:ctrlPr>
                          <a:rPr lang="en-US" sz="3200" i="1">
                            <a:ln w="0"/>
                            <a:solidFill>
                              <a:srgbClr val="DA5B2A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>
                            <a:ln w="0"/>
                            <a:solidFill>
                              <a:srgbClr val="DA5B2A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>
                            <a:ln w="0"/>
                            <a:solidFill>
                              <a:srgbClr val="DA5B2A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5 </m:t>
                        </m:r>
                      </m:den>
                    </m:f>
                  </m:oMath>
                </a14:m>
                <a:r>
                  <a:rPr lang="en-US" sz="3200">
                    <a:ln w="0"/>
                    <a:solidFill>
                      <a:srgbClr val="DA5B2A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UTM Cookies" panose="02040603050506020204" pitchFamily="18" charset="0"/>
                  </a:rPr>
                  <a:t> = 0</a:t>
                </a: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E3774CE0-41EA-40D9-B84A-6EAA037C74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1093" y="5290714"/>
                <a:ext cx="3390673" cy="911403"/>
              </a:xfrm>
              <a:prstGeom prst="rect">
                <a:avLst/>
              </a:prstGeom>
              <a:blipFill>
                <a:blip r:embed="rId7"/>
                <a:stretch>
                  <a:fillRect l="-3232" r="-3770" b="-87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636983A7-1F0C-481E-A6A2-91A5D8948F4C}"/>
                  </a:ext>
                </a:extLst>
              </p:cNvPr>
              <p:cNvSpPr/>
              <p:nvPr/>
            </p:nvSpPr>
            <p:spPr>
              <a:xfrm>
                <a:off x="3627833" y="1618260"/>
                <a:ext cx="4861716" cy="9115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3200">
                    <a:ln w="0"/>
                    <a:solidFill>
                      <a:srgbClr val="00713F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UTM Cookies" panose="02040603050506020204" pitchFamily="18" charset="0"/>
                  </a:rPr>
                  <a:t>b) 3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ln w="0"/>
                        <a:solidFill>
                          <a:srgbClr val="00713F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200">
                        <a:ln w="0"/>
                        <a:solidFill>
                          <a:srgbClr val="00713F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UTM Cookies" panose="02040603050506020204" pitchFamily="18" charset="0"/>
                      </a:rPr>
                      <m:t>x</m:t>
                    </m:r>
                    <m:f>
                      <m:fPr>
                        <m:ctrlPr>
                          <a:rPr lang="en-US" sz="3200" i="1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11</m:t>
                        </m:r>
                        <m:r>
                          <m:rPr>
                            <m:nor/>
                          </m:rPr>
                          <a:rPr lang="en-US" sz="3200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3200">
                    <a:ln w="0"/>
                    <a:solidFill>
                      <a:srgbClr val="00713F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UTM Cookies" panose="0204060305050602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3 </m:t>
                        </m:r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 4 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11</m:t>
                        </m:r>
                        <m:r>
                          <m:rPr>
                            <m:nor/>
                          </m:rPr>
                          <a:rPr lang="en-US" sz="3200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3200">
                    <a:ln w="0"/>
                    <a:solidFill>
                      <a:srgbClr val="00713F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UTM Cookies" panose="0204060305050602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12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11</m:t>
                        </m:r>
                        <m:r>
                          <m:rPr>
                            <m:nor/>
                          </m:rPr>
                          <a:rPr lang="en-US" sz="3200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3200">
                    <a:ln w="0"/>
                    <a:solidFill>
                      <a:srgbClr val="00713F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UTM Cookies" panose="0204060305050602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636983A7-1F0C-481E-A6A2-91A5D8948F4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7833" y="1618260"/>
                <a:ext cx="4861716" cy="911596"/>
              </a:xfrm>
              <a:prstGeom prst="rect">
                <a:avLst/>
              </a:prstGeom>
              <a:blipFill>
                <a:blip r:embed="rId8"/>
                <a:stretch>
                  <a:fillRect l="-3008" b="-8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7051523E-BA70-4208-B330-8E1FAE923BD0}"/>
                  </a:ext>
                </a:extLst>
              </p:cNvPr>
              <p:cNvSpPr/>
              <p:nvPr/>
            </p:nvSpPr>
            <p:spPr>
              <a:xfrm>
                <a:off x="3586839" y="2628923"/>
                <a:ext cx="4363181" cy="9108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3200">
                    <a:ln w="0"/>
                    <a:solidFill>
                      <a:srgbClr val="00713F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UTM Cookies" panose="02040603050506020204" pitchFamily="18" charset="0"/>
                  </a:rPr>
                  <a:t>c) 1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ln w="0"/>
                        <a:solidFill>
                          <a:srgbClr val="00713F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200">
                        <a:ln w="0"/>
                        <a:solidFill>
                          <a:srgbClr val="00713F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UTM Cookies" panose="02040603050506020204" pitchFamily="18" charset="0"/>
                      </a:rPr>
                      <m:t>x</m:t>
                    </m:r>
                    <m:f>
                      <m:fPr>
                        <m:ctrlPr>
                          <a:rPr lang="en-US" sz="3200" i="1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4</m:t>
                        </m:r>
                        <m:r>
                          <m:rPr>
                            <m:nor/>
                          </m:rPr>
                          <a:rPr lang="en-US" sz="3200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3200">
                    <a:ln w="0"/>
                    <a:solidFill>
                      <a:srgbClr val="00713F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UTM Cookies" panose="0204060305050602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1 </m:t>
                        </m:r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 5 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4</m:t>
                        </m:r>
                        <m:r>
                          <m:rPr>
                            <m:nor/>
                          </m:rPr>
                          <a:rPr lang="en-US" sz="3200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3200">
                    <a:ln w="0"/>
                    <a:solidFill>
                      <a:srgbClr val="00713F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UTM Cookies" panose="0204060305050602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4</m:t>
                        </m:r>
                        <m:r>
                          <m:rPr>
                            <m:nor/>
                          </m:rPr>
                          <a:rPr lang="en-US" sz="3200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3200">
                    <a:ln w="0"/>
                    <a:solidFill>
                      <a:srgbClr val="00713F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UTM Cookies" panose="0204060305050602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7051523E-BA70-4208-B330-8E1FAE923B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6839" y="2628923"/>
                <a:ext cx="4363181" cy="910827"/>
              </a:xfrm>
              <a:prstGeom prst="rect">
                <a:avLst/>
              </a:prstGeom>
              <a:blipFill>
                <a:blip r:embed="rId9"/>
                <a:stretch>
                  <a:fillRect l="-3352" b="-8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58DF2EF8-EAFB-44AF-B9A9-40B50572B71D}"/>
                  </a:ext>
                </a:extLst>
              </p:cNvPr>
              <p:cNvSpPr/>
              <p:nvPr/>
            </p:nvSpPr>
            <p:spPr>
              <a:xfrm>
                <a:off x="3738054" y="3687950"/>
                <a:ext cx="4114717" cy="8661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3200" dirty="0">
                    <a:ln w="0"/>
                    <a:solidFill>
                      <a:srgbClr val="00713F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UTM Cookies" panose="02040603050506020204" pitchFamily="18" charset="0"/>
                  </a:rPr>
                  <a:t>d) 0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ln w="0"/>
                        <a:solidFill>
                          <a:srgbClr val="00713F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200">
                        <a:ln w="0"/>
                        <a:solidFill>
                          <a:srgbClr val="00713F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UTM Cookies" panose="02040603050506020204" pitchFamily="18" charset="0"/>
                      </a:rPr>
                      <m:t>x</m:t>
                    </m:r>
                    <m:f>
                      <m:fPr>
                        <m:ctrlPr>
                          <a:rPr lang="en-US" sz="3200" i="1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5</m:t>
                        </m:r>
                        <m:r>
                          <m:rPr>
                            <m:nor/>
                          </m:rPr>
                          <a:rPr lang="en-US" sz="3200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3200" dirty="0">
                    <a:ln w="0"/>
                    <a:solidFill>
                      <a:srgbClr val="00713F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UTM Cookies" panose="0204060305050602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0 </m:t>
                        </m:r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 2 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5</m:t>
                        </m:r>
                        <m:r>
                          <m:rPr>
                            <m:nor/>
                          </m:rPr>
                          <a:rPr lang="en-US" sz="3200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3200" dirty="0">
                    <a:ln w="0"/>
                    <a:solidFill>
                      <a:srgbClr val="00713F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UTM Cookies" panose="0204060305050602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0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5</m:t>
                        </m:r>
                        <m:r>
                          <m:rPr>
                            <m:nor/>
                          </m:rPr>
                          <a:rPr lang="en-US" sz="3200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3200" dirty="0">
                    <a:ln w="0"/>
                    <a:solidFill>
                      <a:srgbClr val="00713F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UTM Cookies" panose="02040603050506020204" pitchFamily="18" charset="0"/>
                  </a:rPr>
                  <a:t> = 0 </a:t>
                </a:r>
              </a:p>
            </p:txBody>
          </p:sp>
        </mc:Choice>
        <mc:Fallback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58DF2EF8-EAFB-44AF-B9A9-40B50572B71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8054" y="3687950"/>
                <a:ext cx="4114717" cy="866199"/>
              </a:xfrm>
              <a:prstGeom prst="rect">
                <a:avLst/>
              </a:prstGeom>
              <a:blipFill>
                <a:blip r:embed="rId10"/>
                <a:stretch>
                  <a:fillRect l="-3385" t="-15714" r="-4000" b="-3285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16752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6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81481E-6 L 0.29714 -0.19352 " pathEditMode="relative" rAng="0" ptsTypes="AA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57" y="-9676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49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81481E-6 L 0.29714 -0.19352 " pathEditMode="relative" rAng="0" ptsTypes="AA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57" y="-9676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49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1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7.40741E-7 L 0.29714 -0.19352 " pathEditMode="relative" rAng="0" ptsTypes="AA">
                                      <p:cBhvr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57" y="-9676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49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0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0.29714 -0.19352 " pathEditMode="relative" rAng="0" ptsTypes="AA">
                                      <p:cBhvr>
                                        <p:cTn id="7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57" y="-9676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49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9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6">
            <a:extLst>
              <a:ext uri="{FF2B5EF4-FFF2-40B4-BE49-F238E27FC236}">
                <a16:creationId xmlns:a16="http://schemas.microsoft.com/office/drawing/2014/main" id="{A5AD893B-B01C-4EF8-BCCC-AA4FB44195FA}"/>
              </a:ext>
            </a:extLst>
          </p:cNvPr>
          <p:cNvSpPr/>
          <p:nvPr/>
        </p:nvSpPr>
        <p:spPr>
          <a:xfrm>
            <a:off x="-683323" y="-29498"/>
            <a:ext cx="3011055" cy="6858000"/>
          </a:xfrm>
          <a:prstGeom prst="rect">
            <a:avLst/>
          </a:prstGeom>
          <a:solidFill>
            <a:srgbClr val="FEFE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FEFEFE"/>
              </a:solidFill>
            </a:endParaRPr>
          </a:p>
        </p:txBody>
      </p:sp>
      <p:sp>
        <p:nvSpPr>
          <p:cNvPr id="4" name="矩形 4">
            <a:extLst>
              <a:ext uri="{FF2B5EF4-FFF2-40B4-BE49-F238E27FC236}">
                <a16:creationId xmlns:a16="http://schemas.microsoft.com/office/drawing/2014/main" id="{9C04DA5A-94A6-4985-BFE2-E7DB2CF3BE5C}"/>
              </a:ext>
            </a:extLst>
          </p:cNvPr>
          <p:cNvSpPr/>
          <p:nvPr/>
        </p:nvSpPr>
        <p:spPr>
          <a:xfrm>
            <a:off x="-415339" y="-22123"/>
            <a:ext cx="699967" cy="6858000"/>
          </a:xfrm>
          <a:prstGeom prst="rect">
            <a:avLst/>
          </a:prstGeom>
          <a:solidFill>
            <a:srgbClr val="EE82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Text Box 20">
            <a:extLst>
              <a:ext uri="{FF2B5EF4-FFF2-40B4-BE49-F238E27FC236}">
                <a16:creationId xmlns:a16="http://schemas.microsoft.com/office/drawing/2014/main" id="{10C582E4-517B-6E4E-B6E9-9F6F5F957F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5715000"/>
            <a:ext cx="6324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400" b="1">
                <a:solidFill>
                  <a:srgbClr val="0000CC"/>
                </a:solidFill>
              </a:rPr>
              <a:t> </a:t>
            </a:r>
          </a:p>
        </p:txBody>
      </p:sp>
      <p:sp>
        <p:nvSpPr>
          <p:cNvPr id="23" name="Text Box 23">
            <a:extLst>
              <a:ext uri="{FF2B5EF4-FFF2-40B4-BE49-F238E27FC236}">
                <a16:creationId xmlns:a16="http://schemas.microsoft.com/office/drawing/2014/main" id="{88F0EF57-A65C-8A42-8927-65598FB2A0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874" y="304800"/>
            <a:ext cx="6164262" cy="123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nl-NL" altLang="vi-VN" sz="3200" b="1" dirty="0" err="1">
                <a:solidFill>
                  <a:srgbClr val="FF0000"/>
                </a:solidFill>
              </a:rPr>
              <a:t>Bài</a:t>
            </a:r>
            <a:r>
              <a:rPr lang="nl-NL" altLang="vi-VN" sz="3200" b="1" dirty="0">
                <a:solidFill>
                  <a:srgbClr val="FF0000"/>
                </a:solidFill>
              </a:rPr>
              <a:t> 3</a:t>
            </a:r>
            <a:r>
              <a:rPr lang="nl-NL" altLang="vi-VN" sz="2800" b="1" dirty="0"/>
              <a:t>. </a:t>
            </a:r>
            <a:r>
              <a:rPr lang="nl-NL" altLang="vi-VN" sz="2800" b="1" dirty="0" err="1"/>
              <a:t>Tính</a:t>
            </a:r>
            <a:r>
              <a:rPr lang="nl-NL" altLang="vi-VN" sz="2800" b="1" dirty="0"/>
              <a:t> </a:t>
            </a:r>
            <a:r>
              <a:rPr lang="nl-NL" altLang="vi-VN" sz="2800" b="1" dirty="0" err="1"/>
              <a:t>rồi</a:t>
            </a:r>
            <a:r>
              <a:rPr lang="nl-NL" altLang="vi-VN" sz="2800" b="1" dirty="0"/>
              <a:t> </a:t>
            </a:r>
            <a:r>
              <a:rPr lang="nl-NL" altLang="vi-VN" sz="2800" b="1" dirty="0" err="1"/>
              <a:t>so</a:t>
            </a:r>
            <a:r>
              <a:rPr lang="nl-NL" altLang="vi-VN" sz="2800" b="1" dirty="0"/>
              <a:t> </a:t>
            </a:r>
            <a:r>
              <a:rPr lang="nl-NL" altLang="vi-VN" sz="2800" b="1" dirty="0" err="1"/>
              <a:t>sánh</a:t>
            </a:r>
            <a:r>
              <a:rPr lang="nl-NL" altLang="vi-VN" sz="2800" b="1" dirty="0"/>
              <a:t> </a:t>
            </a:r>
            <a:r>
              <a:rPr lang="nl-NL" altLang="vi-VN" sz="2800" b="1" dirty="0" err="1"/>
              <a:t>kết</a:t>
            </a:r>
            <a:r>
              <a:rPr lang="nl-NL" altLang="vi-VN" sz="2800" b="1" dirty="0"/>
              <a:t> </a:t>
            </a:r>
            <a:r>
              <a:rPr lang="nl-NL" altLang="vi-VN" sz="2800" b="1" dirty="0" err="1"/>
              <a:t>quả</a:t>
            </a:r>
            <a:r>
              <a:rPr lang="nl-NL" altLang="vi-VN" sz="2800" b="1" dirty="0"/>
              <a:t>:</a:t>
            </a:r>
            <a:endParaRPr lang="en-US" altLang="vi-VN" sz="2800" dirty="0"/>
          </a:p>
          <a:p>
            <a:pPr>
              <a:spcBef>
                <a:spcPct val="50000"/>
              </a:spcBef>
            </a:pPr>
            <a:endParaRPr lang="en-US" altLang="vi-VN" sz="2800" b="1" dirty="0"/>
          </a:p>
        </p:txBody>
      </p:sp>
      <p:sp>
        <p:nvSpPr>
          <p:cNvPr id="24" name="Rectangle 10">
            <a:extLst>
              <a:ext uri="{FF2B5EF4-FFF2-40B4-BE49-F238E27FC236}">
                <a16:creationId xmlns:a16="http://schemas.microsoft.com/office/drawing/2014/main" id="{A26A6227-50F3-B34F-8936-E0E70D9A89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vi-VN"/>
          </a:p>
        </p:txBody>
      </p:sp>
      <p:graphicFrame>
        <p:nvGraphicFramePr>
          <p:cNvPr id="25" name="Object 23">
            <a:extLst>
              <a:ext uri="{FF2B5EF4-FFF2-40B4-BE49-F238E27FC236}">
                <a16:creationId xmlns:a16="http://schemas.microsoft.com/office/drawing/2014/main" id="{56074177-F79E-6E40-8DF2-AD092DED272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1813" y="1752600"/>
          <a:ext cx="1312862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5" name="Equation" r:id="rId3" imgW="7899400" imgH="9067800" progId="Equation.3">
                  <p:embed/>
                </p:oleObj>
              </mc:Choice>
              <mc:Fallback>
                <p:oleObj name="Equation" r:id="rId3" imgW="7899400" imgH="9067800" progId="Equation.3">
                  <p:embed/>
                  <p:pic>
                    <p:nvPicPr>
                      <p:cNvPr id="152599" name="Object 23">
                        <a:extLst>
                          <a:ext uri="{FF2B5EF4-FFF2-40B4-BE49-F238E27FC236}">
                            <a16:creationId xmlns:a16="http://schemas.microsoft.com/office/drawing/2014/main" id="{E9B35BD9-820C-EC41-B58A-83ACEDBC35C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1813" y="1752600"/>
                        <a:ext cx="1312862" cy="144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11">
            <a:extLst>
              <a:ext uri="{FF2B5EF4-FFF2-40B4-BE49-F238E27FC236}">
                <a16:creationId xmlns:a16="http://schemas.microsoft.com/office/drawing/2014/main" id="{6CA7322E-73F5-A143-82D6-D64E57497BE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57400" y="1676400"/>
          <a:ext cx="1166813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6" name="Equation" r:id="rId5" imgW="7023100" imgH="9067800" progId="Equation.3">
                  <p:embed/>
                </p:oleObj>
              </mc:Choice>
              <mc:Fallback>
                <p:oleObj name="Equation" r:id="rId5" imgW="7023100" imgH="9067800" progId="Equation.3">
                  <p:embed/>
                  <p:pic>
                    <p:nvPicPr>
                      <p:cNvPr id="3" name="Object 11">
                        <a:extLst>
                          <a:ext uri="{FF2B5EF4-FFF2-40B4-BE49-F238E27FC236}">
                            <a16:creationId xmlns:a16="http://schemas.microsoft.com/office/drawing/2014/main" id="{92238192-9BE4-4743-910C-C777D775824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1676400"/>
                        <a:ext cx="1166813" cy="144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12">
            <a:extLst>
              <a:ext uri="{FF2B5EF4-FFF2-40B4-BE49-F238E27FC236}">
                <a16:creationId xmlns:a16="http://schemas.microsoft.com/office/drawing/2014/main" id="{D830F706-0F50-D348-8E25-6727F7518DB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76600" y="1676400"/>
          <a:ext cx="1022350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7" name="Equation" r:id="rId7" imgW="6146800" imgH="9067800" progId="Equation.3">
                  <p:embed/>
                </p:oleObj>
              </mc:Choice>
              <mc:Fallback>
                <p:oleObj name="Equation" r:id="rId7" imgW="6146800" imgH="9067800" progId="Equation.3">
                  <p:embed/>
                  <p:pic>
                    <p:nvPicPr>
                      <p:cNvPr id="4" name="Object 12">
                        <a:extLst>
                          <a:ext uri="{FF2B5EF4-FFF2-40B4-BE49-F238E27FC236}">
                            <a16:creationId xmlns:a16="http://schemas.microsoft.com/office/drawing/2014/main" id="{9D2192E3-8148-534F-9A1A-E8D6F68E212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1676400"/>
                        <a:ext cx="1022350" cy="144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13">
            <a:extLst>
              <a:ext uri="{FF2B5EF4-FFF2-40B4-BE49-F238E27FC236}">
                <a16:creationId xmlns:a16="http://schemas.microsoft.com/office/drawing/2014/main" id="{9FEE694C-AB42-3741-9AB0-B0DBEEE2FA4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267200" y="1676400"/>
          <a:ext cx="1020763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" name="Equation" r:id="rId9" imgW="6146800" imgH="9067800" progId="Equation.3">
                  <p:embed/>
                </p:oleObj>
              </mc:Choice>
              <mc:Fallback>
                <p:oleObj name="Equation" r:id="rId9" imgW="6146800" imgH="9067800" progId="Equation.3">
                  <p:embed/>
                  <p:pic>
                    <p:nvPicPr>
                      <p:cNvPr id="5" name="Object 13">
                        <a:extLst>
                          <a:ext uri="{FF2B5EF4-FFF2-40B4-BE49-F238E27FC236}">
                            <a16:creationId xmlns:a16="http://schemas.microsoft.com/office/drawing/2014/main" id="{26241892-CFC9-D44D-97E3-01CE7F5B1BA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1676400"/>
                        <a:ext cx="1020763" cy="144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14">
            <a:extLst>
              <a:ext uri="{FF2B5EF4-FFF2-40B4-BE49-F238E27FC236}">
                <a16:creationId xmlns:a16="http://schemas.microsoft.com/office/drawing/2014/main" id="{40FCC33B-F73D-8D44-8514-B6C4C48AAD8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7200" y="3200400"/>
          <a:ext cx="1312863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9" name="Equation" r:id="rId11" imgW="7899400" imgH="9067800" progId="Equation.3">
                  <p:embed/>
                </p:oleObj>
              </mc:Choice>
              <mc:Fallback>
                <p:oleObj name="Equation" r:id="rId11" imgW="7899400" imgH="9067800" progId="Equation.3">
                  <p:embed/>
                  <p:pic>
                    <p:nvPicPr>
                      <p:cNvPr id="6" name="Object 14">
                        <a:extLst>
                          <a:ext uri="{FF2B5EF4-FFF2-40B4-BE49-F238E27FC236}">
                            <a16:creationId xmlns:a16="http://schemas.microsoft.com/office/drawing/2014/main" id="{153A0959-62B4-224C-A02D-E9DDFC71516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3200400"/>
                        <a:ext cx="1312863" cy="144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15">
            <a:extLst>
              <a:ext uri="{FF2B5EF4-FFF2-40B4-BE49-F238E27FC236}">
                <a16:creationId xmlns:a16="http://schemas.microsoft.com/office/drawing/2014/main" id="{1BE6574A-8F14-0746-93CF-FE9DB29FD3D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28775" y="3200400"/>
          <a:ext cx="1800225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0" name="Equation" r:id="rId13" imgW="10820400" imgH="9067800" progId="Equation.3">
                  <p:embed/>
                </p:oleObj>
              </mc:Choice>
              <mc:Fallback>
                <p:oleObj name="Equation" r:id="rId13" imgW="10820400" imgH="9067800" progId="Equation.3">
                  <p:embed/>
                  <p:pic>
                    <p:nvPicPr>
                      <p:cNvPr id="152600" name="Object 15">
                        <a:extLst>
                          <a:ext uri="{FF2B5EF4-FFF2-40B4-BE49-F238E27FC236}">
                            <a16:creationId xmlns:a16="http://schemas.microsoft.com/office/drawing/2014/main" id="{C2061ED3-B29F-4444-B5E7-79788787DF1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8775" y="3200400"/>
                        <a:ext cx="1800225" cy="144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16">
            <a:extLst>
              <a:ext uri="{FF2B5EF4-FFF2-40B4-BE49-F238E27FC236}">
                <a16:creationId xmlns:a16="http://schemas.microsoft.com/office/drawing/2014/main" id="{EB5A9669-1E2A-0D4A-A9C8-4121295D939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683250" y="3200400"/>
          <a:ext cx="1022350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1" name="Equation" r:id="rId15" imgW="6146800" imgH="9067800" progId="Equation.3">
                  <p:embed/>
                </p:oleObj>
              </mc:Choice>
              <mc:Fallback>
                <p:oleObj name="Equation" r:id="rId15" imgW="6146800" imgH="9067800" progId="Equation.3">
                  <p:embed/>
                  <p:pic>
                    <p:nvPicPr>
                      <p:cNvPr id="9" name="Object 16">
                        <a:extLst>
                          <a:ext uri="{FF2B5EF4-FFF2-40B4-BE49-F238E27FC236}">
                            <a16:creationId xmlns:a16="http://schemas.microsoft.com/office/drawing/2014/main" id="{28F85A76-7F52-D24B-86F7-317E29425F1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83250" y="3200400"/>
                        <a:ext cx="1022350" cy="144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17">
            <a:extLst>
              <a:ext uri="{FF2B5EF4-FFF2-40B4-BE49-F238E27FC236}">
                <a16:creationId xmlns:a16="http://schemas.microsoft.com/office/drawing/2014/main" id="{B6D8A222-05F7-8C43-A3A6-9F84A7A50F2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599238" y="3200400"/>
          <a:ext cx="1020762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2" name="Equation" r:id="rId16" imgW="6146800" imgH="9067800" progId="Equation.3">
                  <p:embed/>
                </p:oleObj>
              </mc:Choice>
              <mc:Fallback>
                <p:oleObj name="Equation" r:id="rId16" imgW="6146800" imgH="9067800" progId="Equation.3">
                  <p:embed/>
                  <p:pic>
                    <p:nvPicPr>
                      <p:cNvPr id="10" name="Object 17">
                        <a:extLst>
                          <a:ext uri="{FF2B5EF4-FFF2-40B4-BE49-F238E27FC236}">
                            <a16:creationId xmlns:a16="http://schemas.microsoft.com/office/drawing/2014/main" id="{F1D4067D-818F-9A42-8C11-D1863065264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99238" y="3200400"/>
                        <a:ext cx="1020762" cy="144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18">
            <a:extLst>
              <a:ext uri="{FF2B5EF4-FFF2-40B4-BE49-F238E27FC236}">
                <a16:creationId xmlns:a16="http://schemas.microsoft.com/office/drawing/2014/main" id="{EFC7E588-8DC3-A64D-BF95-430FACB23EE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257800" y="3200400"/>
          <a:ext cx="584200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3" name="Equation" r:id="rId17" imgW="3505200" imgH="9067800" progId="Equation.3">
                  <p:embed/>
                </p:oleObj>
              </mc:Choice>
              <mc:Fallback>
                <p:oleObj name="Equation" r:id="rId17" imgW="3505200" imgH="9067800" progId="Equation.3">
                  <p:embed/>
                  <p:pic>
                    <p:nvPicPr>
                      <p:cNvPr id="13" name="Object 18">
                        <a:extLst>
                          <a:ext uri="{FF2B5EF4-FFF2-40B4-BE49-F238E27FC236}">
                            <a16:creationId xmlns:a16="http://schemas.microsoft.com/office/drawing/2014/main" id="{EAAC371C-1124-7546-B97E-A4C7A0F3EE8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3200400"/>
                        <a:ext cx="584200" cy="144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19">
            <a:extLst>
              <a:ext uri="{FF2B5EF4-FFF2-40B4-BE49-F238E27FC236}">
                <a16:creationId xmlns:a16="http://schemas.microsoft.com/office/drawing/2014/main" id="{6966F665-DE65-DB41-B973-CE1DA504183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512050" y="3200400"/>
          <a:ext cx="1022350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4" name="Equation" r:id="rId19" imgW="6146800" imgH="9067800" progId="Equation.3">
                  <p:embed/>
                </p:oleObj>
              </mc:Choice>
              <mc:Fallback>
                <p:oleObj name="Equation" r:id="rId19" imgW="6146800" imgH="9067800" progId="Equation.3">
                  <p:embed/>
                  <p:pic>
                    <p:nvPicPr>
                      <p:cNvPr id="152601" name="Object 19">
                        <a:extLst>
                          <a:ext uri="{FF2B5EF4-FFF2-40B4-BE49-F238E27FC236}">
                            <a16:creationId xmlns:a16="http://schemas.microsoft.com/office/drawing/2014/main" id="{F46F1B4C-4D1F-B242-82BC-7841E72DACA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12050" y="3200400"/>
                        <a:ext cx="1022350" cy="144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20">
            <a:extLst>
              <a:ext uri="{FF2B5EF4-FFF2-40B4-BE49-F238E27FC236}">
                <a16:creationId xmlns:a16="http://schemas.microsoft.com/office/drawing/2014/main" id="{D6988415-5365-6B4D-AF45-1CB9ECD2FB1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76600" y="3200400"/>
          <a:ext cx="1217613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5" name="Equation" r:id="rId21" imgW="7315200" imgH="9067800" progId="Equation.3">
                  <p:embed/>
                </p:oleObj>
              </mc:Choice>
              <mc:Fallback>
                <p:oleObj name="Equation" r:id="rId21" imgW="7315200" imgH="9067800" progId="Equation.3">
                  <p:embed/>
                  <p:pic>
                    <p:nvPicPr>
                      <p:cNvPr id="14" name="Object 20">
                        <a:extLst>
                          <a:ext uri="{FF2B5EF4-FFF2-40B4-BE49-F238E27FC236}">
                            <a16:creationId xmlns:a16="http://schemas.microsoft.com/office/drawing/2014/main" id="{3EF557B1-3E9B-1A47-BE17-BF677BD9907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3200400"/>
                        <a:ext cx="1217613" cy="144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21">
            <a:extLst>
              <a:ext uri="{FF2B5EF4-FFF2-40B4-BE49-F238E27FC236}">
                <a16:creationId xmlns:a16="http://schemas.microsoft.com/office/drawing/2014/main" id="{703430A8-0508-1F43-82BA-5AF82D16CAD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38200" y="4724400"/>
          <a:ext cx="1312863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6" name="Equation" r:id="rId23" imgW="7899400" imgH="9067800" progId="Equation.3">
                  <p:embed/>
                </p:oleObj>
              </mc:Choice>
              <mc:Fallback>
                <p:oleObj name="Equation" r:id="rId23" imgW="7899400" imgH="9067800" progId="Equation.3">
                  <p:embed/>
                  <p:pic>
                    <p:nvPicPr>
                      <p:cNvPr id="19" name="Object 21">
                        <a:extLst>
                          <a:ext uri="{FF2B5EF4-FFF2-40B4-BE49-F238E27FC236}">
                            <a16:creationId xmlns:a16="http://schemas.microsoft.com/office/drawing/2014/main" id="{1A25A653-8691-364B-84B2-B9B5D4CBB64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4724400"/>
                        <a:ext cx="1312863" cy="144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22">
            <a:extLst>
              <a:ext uri="{FF2B5EF4-FFF2-40B4-BE49-F238E27FC236}">
                <a16:creationId xmlns:a16="http://schemas.microsoft.com/office/drawing/2014/main" id="{13DA255D-F65B-0945-9F2C-4DEBE982ED5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93988" y="4724400"/>
          <a:ext cx="582612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7" name="Equation" r:id="rId24" imgW="3505200" imgH="9067800" progId="Equation.3">
                  <p:embed/>
                </p:oleObj>
              </mc:Choice>
              <mc:Fallback>
                <p:oleObj name="Equation" r:id="rId24" imgW="3505200" imgH="9067800" progId="Equation.3">
                  <p:embed/>
                  <p:pic>
                    <p:nvPicPr>
                      <p:cNvPr id="21" name="Object 22">
                        <a:extLst>
                          <a:ext uri="{FF2B5EF4-FFF2-40B4-BE49-F238E27FC236}">
                            <a16:creationId xmlns:a16="http://schemas.microsoft.com/office/drawing/2014/main" id="{03801430-F542-3C42-A8D5-ABEC77DC5EC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3988" y="4724400"/>
                        <a:ext cx="582612" cy="144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15">
            <a:extLst>
              <a:ext uri="{FF2B5EF4-FFF2-40B4-BE49-F238E27FC236}">
                <a16:creationId xmlns:a16="http://schemas.microsoft.com/office/drawing/2014/main" id="{0C6793CD-6BAC-EB47-951E-F1C88B70CEC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352800" y="4724400"/>
          <a:ext cx="1022350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8" name="Equation" r:id="rId26" imgW="6146800" imgH="9067800" progId="Equation.3">
                  <p:embed/>
                </p:oleObj>
              </mc:Choice>
              <mc:Fallback>
                <p:oleObj name="Equation" r:id="rId26" imgW="6146800" imgH="9067800" progId="Equation.3">
                  <p:embed/>
                  <p:pic>
                    <p:nvPicPr>
                      <p:cNvPr id="22" name="Object 15">
                        <a:extLst>
                          <a:ext uri="{FF2B5EF4-FFF2-40B4-BE49-F238E27FC236}">
                            <a16:creationId xmlns:a16="http://schemas.microsoft.com/office/drawing/2014/main" id="{95A244FC-A610-C844-80CC-6754470AFF9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4724400"/>
                        <a:ext cx="1022350" cy="144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24">
            <a:extLst>
              <a:ext uri="{FF2B5EF4-FFF2-40B4-BE49-F238E27FC236}">
                <a16:creationId xmlns:a16="http://schemas.microsoft.com/office/drawing/2014/main" id="{6D6BA156-2DD5-5143-BE20-5AB64F8DCFB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389438" y="4724400"/>
          <a:ext cx="1020762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9" name="Equation" r:id="rId27" imgW="6146800" imgH="9067800" progId="Equation.3">
                  <p:embed/>
                </p:oleObj>
              </mc:Choice>
              <mc:Fallback>
                <p:oleObj name="Equation" r:id="rId27" imgW="6146800" imgH="9067800" progId="Equation.3">
                  <p:embed/>
                  <p:pic>
                    <p:nvPicPr>
                      <p:cNvPr id="23" name="Object 24">
                        <a:extLst>
                          <a:ext uri="{FF2B5EF4-FFF2-40B4-BE49-F238E27FC236}">
                            <a16:creationId xmlns:a16="http://schemas.microsoft.com/office/drawing/2014/main" id="{9A5E8021-A0E2-834B-846A-55236E0E52E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9438" y="4724400"/>
                        <a:ext cx="1020762" cy="144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17">
            <a:extLst>
              <a:ext uri="{FF2B5EF4-FFF2-40B4-BE49-F238E27FC236}">
                <a16:creationId xmlns:a16="http://schemas.microsoft.com/office/drawing/2014/main" id="{5E1B1A3E-00D4-804E-9F5A-68399104909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81225" y="5257800"/>
          <a:ext cx="485775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0" name="Equation" r:id="rId28" imgW="2921000" imgH="2336800" progId="Equation.3">
                  <p:embed/>
                </p:oleObj>
              </mc:Choice>
              <mc:Fallback>
                <p:oleObj name="Equation" r:id="rId28" imgW="2921000" imgH="2336800" progId="Equation.3">
                  <p:embed/>
                  <p:pic>
                    <p:nvPicPr>
                      <p:cNvPr id="31" name="Object 17">
                        <a:extLst>
                          <a:ext uri="{FF2B5EF4-FFF2-40B4-BE49-F238E27FC236}">
                            <a16:creationId xmlns:a16="http://schemas.microsoft.com/office/drawing/2014/main" id="{60A5FC39-5437-C44D-8A5E-80B48447C22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81225" y="5257800"/>
                        <a:ext cx="485775" cy="374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矩形 4">
            <a:extLst>
              <a:ext uri="{FF2B5EF4-FFF2-40B4-BE49-F238E27FC236}">
                <a16:creationId xmlns:a16="http://schemas.microsoft.com/office/drawing/2014/main" id="{91B3E89D-F922-5649-9D57-0D3AA605FFC4}"/>
              </a:ext>
            </a:extLst>
          </p:cNvPr>
          <p:cNvSpPr/>
          <p:nvPr/>
        </p:nvSpPr>
        <p:spPr>
          <a:xfrm>
            <a:off x="8807046" y="-1126"/>
            <a:ext cx="699967" cy="6858000"/>
          </a:xfrm>
          <a:prstGeom prst="rect">
            <a:avLst/>
          </a:prstGeom>
          <a:solidFill>
            <a:srgbClr val="EE82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矩形 3">
            <a:extLst>
              <a:ext uri="{FF2B5EF4-FFF2-40B4-BE49-F238E27FC236}">
                <a16:creationId xmlns:a16="http://schemas.microsoft.com/office/drawing/2014/main" id="{FEEF8615-60CD-3348-B905-205B24C7A919}"/>
              </a:ext>
            </a:extLst>
          </p:cNvPr>
          <p:cNvSpPr/>
          <p:nvPr/>
        </p:nvSpPr>
        <p:spPr>
          <a:xfrm>
            <a:off x="9157029" y="-1361"/>
            <a:ext cx="3132892" cy="6887498"/>
          </a:xfrm>
          <a:prstGeom prst="rect">
            <a:avLst/>
          </a:prstGeom>
          <a:solidFill>
            <a:srgbClr val="F7D7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EC5FF3A2-7708-8241-8155-6C500CFE5CA5}"/>
              </a:ext>
            </a:extLst>
          </p:cNvPr>
          <p:cNvSpPr/>
          <p:nvPr/>
        </p:nvSpPr>
        <p:spPr>
          <a:xfrm>
            <a:off x="9772480" y="1015722"/>
            <a:ext cx="2011640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err="1">
                <a:ln w="0"/>
                <a:solidFill>
                  <a:srgbClr val="DA5B2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Luyện</a:t>
            </a:r>
            <a:r>
              <a:rPr lang="en-US" sz="5400" dirty="0">
                <a:ln w="0"/>
                <a:solidFill>
                  <a:srgbClr val="DA5B2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 </a:t>
            </a:r>
            <a:br>
              <a:rPr lang="en-US" sz="5400" dirty="0">
                <a:ln w="0"/>
                <a:solidFill>
                  <a:srgbClr val="DA5B2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</a:br>
            <a:r>
              <a:rPr lang="en-US" sz="5400" dirty="0" err="1">
                <a:ln w="0"/>
                <a:solidFill>
                  <a:srgbClr val="DA5B2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tập</a:t>
            </a:r>
            <a:endParaRPr lang="en-US" sz="5400" dirty="0">
              <a:ln w="0"/>
              <a:solidFill>
                <a:srgbClr val="DA5B2A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UTM Cookies" panose="02040603050506020204" pitchFamily="18" charset="0"/>
            </a:endParaRPr>
          </a:p>
          <a:p>
            <a:pPr algn="ctr"/>
            <a:r>
              <a:rPr lang="en-US" sz="5400" dirty="0">
                <a:ln w="0"/>
                <a:solidFill>
                  <a:srgbClr val="DA5B2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3</a:t>
            </a:r>
            <a:endParaRPr lang="en-US" sz="5400" b="0" cap="none" spc="0" dirty="0">
              <a:ln w="0"/>
              <a:solidFill>
                <a:srgbClr val="DA5B2A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UTM Cookies" panose="02040603050506020204" pitchFamily="18" charset="0"/>
            </a:endParaRP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25335AE6-8232-2F48-8E8E-B901FB47D497}"/>
              </a:ext>
            </a:extLst>
          </p:cNvPr>
          <p:cNvPicPr>
            <a:picLocks noChangeAspect="1"/>
          </p:cNvPicPr>
          <p:nvPr/>
        </p:nvPicPr>
        <p:blipFill>
          <a:blip r:embed="rId3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9746" y="3729046"/>
            <a:ext cx="3068800" cy="3128953"/>
          </a:xfrm>
          <a:prstGeom prst="rect">
            <a:avLst/>
          </a:prstGeom>
        </p:spPr>
      </p:pic>
      <p:sp>
        <p:nvSpPr>
          <p:cNvPr id="45" name="矩形 5">
            <a:extLst>
              <a:ext uri="{FF2B5EF4-FFF2-40B4-BE49-F238E27FC236}">
                <a16:creationId xmlns:a16="http://schemas.microsoft.com/office/drawing/2014/main" id="{07924929-7B51-4A40-BDAF-A5FD18D2E7F6}"/>
              </a:ext>
            </a:extLst>
          </p:cNvPr>
          <p:cNvSpPr/>
          <p:nvPr/>
        </p:nvSpPr>
        <p:spPr>
          <a:xfrm>
            <a:off x="-675484" y="-29498"/>
            <a:ext cx="672728" cy="6828502"/>
          </a:xfrm>
          <a:prstGeom prst="rect">
            <a:avLst/>
          </a:prstGeom>
          <a:solidFill>
            <a:srgbClr val="F5C5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624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" presetClass="entr" presetSubtype="1" decel="56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4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6">
            <a:extLst>
              <a:ext uri="{FF2B5EF4-FFF2-40B4-BE49-F238E27FC236}">
                <a16:creationId xmlns:a16="http://schemas.microsoft.com/office/drawing/2014/main" id="{5E2CFC10-E0CE-433B-BE86-822CD2E9552B}"/>
              </a:ext>
            </a:extLst>
          </p:cNvPr>
          <p:cNvSpPr/>
          <p:nvPr/>
        </p:nvSpPr>
        <p:spPr>
          <a:xfrm>
            <a:off x="-1563331" y="29497"/>
            <a:ext cx="3011055" cy="6858000"/>
          </a:xfrm>
          <a:prstGeom prst="rect">
            <a:avLst/>
          </a:prstGeom>
          <a:solidFill>
            <a:srgbClr val="FEFE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FEFEFE"/>
              </a:solidFill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1251B691-73AF-42E9-A59A-4B9F2E0BC684}"/>
              </a:ext>
            </a:extLst>
          </p:cNvPr>
          <p:cNvSpPr/>
          <p:nvPr/>
        </p:nvSpPr>
        <p:spPr>
          <a:xfrm>
            <a:off x="9282374" y="0"/>
            <a:ext cx="2988998" cy="6858000"/>
          </a:xfrm>
          <a:prstGeom prst="rect">
            <a:avLst/>
          </a:prstGeom>
          <a:solidFill>
            <a:srgbClr val="F5C5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3">
            <a:extLst>
              <a:ext uri="{FF2B5EF4-FFF2-40B4-BE49-F238E27FC236}">
                <a16:creationId xmlns:a16="http://schemas.microsoft.com/office/drawing/2014/main" id="{C82AE5C3-601C-4940-B842-A209291EBBA6}"/>
              </a:ext>
            </a:extLst>
          </p:cNvPr>
          <p:cNvSpPr/>
          <p:nvPr/>
        </p:nvSpPr>
        <p:spPr>
          <a:xfrm>
            <a:off x="-2154671" y="40009"/>
            <a:ext cx="3132892" cy="6858000"/>
          </a:xfrm>
          <a:prstGeom prst="rect">
            <a:avLst/>
          </a:prstGeom>
          <a:solidFill>
            <a:srgbClr val="F7D7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B873E16-2CB4-4F73-A37D-6C8CAFCDFA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967" b="92982" l="9904" r="89959">
                        <a14:foregroundMark x1="35252" y1="8772" x2="37689" y2="9162"/>
                        <a14:foregroundMark x1="29161" y1="7797" x2="34436" y2="8641"/>
                        <a14:foregroundMark x1="37689" y1="9162" x2="42916" y2="8967"/>
                        <a14:foregroundMark x1="29849" y1="44444" x2="39477" y2="59844"/>
                        <a14:foregroundMark x1="49656" y1="58090" x2="41678" y2="61014"/>
                        <a14:foregroundMark x1="41678" y1="61014" x2="36039" y2="51852"/>
                        <a14:foregroundMark x1="36039" y1="51852" x2="33012" y2="35867"/>
                        <a14:foregroundMark x1="42091" y1="30409" x2="42091" y2="30409"/>
                        <a14:foregroundMark x1="24484" y1="31774" x2="24484" y2="31774"/>
                        <a14:foregroundMark x1="28886" y1="56140" x2="28886" y2="56140"/>
                        <a14:foregroundMark x1="30261" y1="47173" x2="30261" y2="47173"/>
                        <a14:foregroundMark x1="27923" y1="54776" x2="36314" y2="70370"/>
                        <a14:foregroundMark x1="31087" y1="71735" x2="34113" y2="70370"/>
                        <a14:foregroundMark x1="46492" y1="79337" x2="54746" y2="82846"/>
                        <a14:foregroundMark x1="54746" y1="82846" x2="58047" y2="82456"/>
                        <a14:foregroundMark x1="61623" y1="84795" x2="66437" y2="81676"/>
                        <a14:foregroundMark x1="59560" y1="91033" x2="63136" y2="92982"/>
                        <a14:foregroundMark x1="58184" y1="8967" x2="60110" y2="8967"/>
                        <a14:foregroundMark x1="33975" y1="8967" x2="37001" y2="95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9362" y="3540145"/>
            <a:ext cx="4615021" cy="3256542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4EE0B95-7609-4C08-A904-E421A4141F43}"/>
              </a:ext>
            </a:extLst>
          </p:cNvPr>
          <p:cNvSpPr/>
          <p:nvPr/>
        </p:nvSpPr>
        <p:spPr>
          <a:xfrm>
            <a:off x="9922768" y="1045219"/>
            <a:ext cx="2011640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err="1">
                <a:ln w="0"/>
                <a:solidFill>
                  <a:srgbClr val="5F2C1B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Luyện</a:t>
            </a:r>
            <a:r>
              <a:rPr lang="en-US" sz="5400" dirty="0">
                <a:ln w="0"/>
                <a:solidFill>
                  <a:srgbClr val="5F2C1B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 </a:t>
            </a:r>
            <a:br>
              <a:rPr lang="en-US" sz="5400" dirty="0">
                <a:ln w="0"/>
                <a:solidFill>
                  <a:srgbClr val="5F2C1B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</a:br>
            <a:r>
              <a:rPr lang="en-US" sz="5400" dirty="0" err="1">
                <a:ln w="0"/>
                <a:solidFill>
                  <a:srgbClr val="5F2C1B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tập</a:t>
            </a:r>
            <a:endParaRPr lang="en-US" sz="5400" dirty="0">
              <a:ln w="0"/>
              <a:solidFill>
                <a:srgbClr val="5F2C1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UTM Cookies" panose="02040603050506020204" pitchFamily="18" charset="0"/>
            </a:endParaRPr>
          </a:p>
          <a:p>
            <a:pPr algn="ctr"/>
            <a:r>
              <a:rPr lang="en-US" sz="5400" dirty="0">
                <a:ln w="0"/>
                <a:solidFill>
                  <a:srgbClr val="5F2C1B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4</a:t>
            </a:r>
          </a:p>
        </p:txBody>
      </p:sp>
      <p:sp>
        <p:nvSpPr>
          <p:cNvPr id="12" name="矩形 4">
            <a:extLst>
              <a:ext uri="{FF2B5EF4-FFF2-40B4-BE49-F238E27FC236}">
                <a16:creationId xmlns:a16="http://schemas.microsoft.com/office/drawing/2014/main" id="{2F219F16-28F1-4F09-8AF0-B99F82503D68}"/>
              </a:ext>
            </a:extLst>
          </p:cNvPr>
          <p:cNvSpPr/>
          <p:nvPr/>
        </p:nvSpPr>
        <p:spPr>
          <a:xfrm>
            <a:off x="-2402915" y="-29497"/>
            <a:ext cx="3133615" cy="6858000"/>
          </a:xfrm>
          <a:prstGeom prst="rect">
            <a:avLst/>
          </a:prstGeom>
          <a:solidFill>
            <a:srgbClr val="EE82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3AEB9BC-26E9-41A2-A516-7B42F2A90086}"/>
              </a:ext>
            </a:extLst>
          </p:cNvPr>
          <p:cNvSpPr/>
          <p:nvPr/>
        </p:nvSpPr>
        <p:spPr>
          <a:xfrm>
            <a:off x="1924626" y="298398"/>
            <a:ext cx="588334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>
                <a:ln w="0"/>
                <a:solidFill>
                  <a:srgbClr val="E62C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4. Tính rồi rút gọn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672E2EF4-BEBF-4F5B-9AAE-DB2CE569C37E}"/>
                  </a:ext>
                </a:extLst>
              </p:cNvPr>
              <p:cNvSpPr/>
              <p:nvPr/>
            </p:nvSpPr>
            <p:spPr>
              <a:xfrm>
                <a:off x="3650942" y="1129395"/>
                <a:ext cx="2489208" cy="1321196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sz="4800">
                    <a:ln w="0"/>
                    <a:solidFill>
                      <a:srgbClr val="E62C00"/>
                    </a:solidFill>
                    <a:effectLst/>
                    <a:latin typeface="UTM Cookies" panose="02040603050506020204" pitchFamily="18" charset="0"/>
                  </a:rPr>
                  <a:t>a)</a:t>
                </a:r>
                <a:r>
                  <a:rPr lang="en-US" sz="4800">
                    <a:ln w="0"/>
                    <a:solidFill>
                      <a:srgbClr val="E62C00"/>
                    </a:solidFill>
                    <a:effectLst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ln w="0"/>
                            <a:solidFill>
                              <a:srgbClr val="E62C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4800">
                            <a:ln w="0"/>
                            <a:solidFill>
                              <a:srgbClr val="E62C00"/>
                            </a:solidFill>
                            <a:effectLst/>
                            <a:latin typeface="UTM Cookies" panose="02040603050506020204" pitchFamily="18" charset="0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4800" b="0" i="0" smtClean="0">
                            <a:ln w="0"/>
                            <a:solidFill>
                              <a:srgbClr val="E62C00"/>
                            </a:solidFill>
                            <a:effectLst/>
                            <a:latin typeface="UTM Cookies" panose="02040603050506020204" pitchFamily="18" charset="0"/>
                          </a:rPr>
                          <m:t>3</m:t>
                        </m:r>
                      </m:den>
                    </m:f>
                    <m:r>
                      <a:rPr lang="en-US" sz="4800" b="0" i="1" smtClean="0">
                        <a:ln w="0"/>
                        <a:solidFill>
                          <a:srgbClr val="E62C00"/>
                        </a:solidFill>
                        <a:effectLst/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4800" b="0" i="0" smtClean="0">
                        <a:ln w="0"/>
                        <a:solidFill>
                          <a:srgbClr val="E62C00"/>
                        </a:solidFill>
                        <a:effectLst/>
                        <a:latin typeface="UTM Cookies" panose="02040603050506020204" pitchFamily="18" charset="0"/>
                      </a:rPr>
                      <m:t>x</m:t>
                    </m:r>
                    <m:f>
                      <m:fPr>
                        <m:ctrlPr>
                          <a:rPr lang="en-US" sz="4800" i="1">
                            <a:ln w="0"/>
                            <a:solidFill>
                              <a:srgbClr val="E62C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4800" b="0" i="0" smtClean="0">
                            <a:ln w="0"/>
                            <a:solidFill>
                              <a:srgbClr val="E62C00"/>
                            </a:solidFill>
                            <a:effectLst/>
                            <a:latin typeface="UTM Cookies" panose="02040603050506020204" pitchFamily="18" charset="0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4800" b="0" i="0" smtClean="0">
                            <a:ln w="0"/>
                            <a:solidFill>
                              <a:srgbClr val="E62C00"/>
                            </a:solidFill>
                            <a:effectLst/>
                            <a:latin typeface="UTM Cookies" panose="0204060305050602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US" sz="4800">
                  <a:ln w="0"/>
                  <a:solidFill>
                    <a:srgbClr val="E62C00"/>
                  </a:solidFill>
                  <a:effectLst/>
                  <a:latin typeface="UTM Cookies" panose="02040603050506020204" pitchFamily="18" charset="0"/>
                </a:endParaRP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672E2EF4-BEBF-4F5B-9AAE-DB2CE569C3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0942" y="1129395"/>
                <a:ext cx="2489208" cy="1321196"/>
              </a:xfrm>
              <a:prstGeom prst="rect">
                <a:avLst/>
              </a:prstGeom>
              <a:blipFill>
                <a:blip r:embed="rId4"/>
                <a:stretch>
                  <a:fillRect l="-11029" b="-59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44568988-6C0A-45BD-80AC-D68D0440E9F8}"/>
                  </a:ext>
                </a:extLst>
              </p:cNvPr>
              <p:cNvSpPr/>
              <p:nvPr/>
            </p:nvSpPr>
            <p:spPr>
              <a:xfrm>
                <a:off x="1845547" y="2796104"/>
                <a:ext cx="5995552" cy="1324786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sz="4800">
                    <a:ln w="0"/>
                    <a:solidFill>
                      <a:srgbClr val="5F2C1B"/>
                    </a:solidFill>
                    <a:effectLst/>
                    <a:latin typeface="UTM Cookies" panose="02040603050506020204" pitchFamily="18" charset="0"/>
                  </a:rPr>
                  <a:t>a)</a:t>
                </a:r>
                <a:r>
                  <a:rPr lang="en-US" sz="4800">
                    <a:ln w="0"/>
                    <a:solidFill>
                      <a:srgbClr val="5F2C1B"/>
                    </a:solidFill>
                    <a:effectLst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ln w="0"/>
                            <a:solidFill>
                              <a:srgbClr val="5F2C1B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4800">
                            <a:ln w="0"/>
                            <a:solidFill>
                              <a:srgbClr val="5F2C1B"/>
                            </a:solidFill>
                            <a:effectLst/>
                            <a:latin typeface="UTM Cookies" panose="02040603050506020204" pitchFamily="18" charset="0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4800" b="0" i="0" smtClean="0">
                            <a:ln w="0"/>
                            <a:solidFill>
                              <a:srgbClr val="5F2C1B"/>
                            </a:solidFill>
                            <a:effectLst/>
                            <a:latin typeface="UTM Cookies" panose="02040603050506020204" pitchFamily="18" charset="0"/>
                          </a:rPr>
                          <m:t>3</m:t>
                        </m:r>
                      </m:den>
                    </m:f>
                    <m:r>
                      <a:rPr lang="en-US" sz="4800" b="0" i="1" smtClean="0">
                        <a:ln w="0"/>
                        <a:solidFill>
                          <a:srgbClr val="5F2C1B"/>
                        </a:solidFill>
                        <a:effectLst/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4800" b="0" i="0" smtClean="0">
                        <a:ln w="0"/>
                        <a:solidFill>
                          <a:srgbClr val="5F2C1B"/>
                        </a:solidFill>
                        <a:effectLst/>
                        <a:latin typeface="UTM Cookies" panose="02040603050506020204" pitchFamily="18" charset="0"/>
                      </a:rPr>
                      <m:t>x</m:t>
                    </m:r>
                    <m:f>
                      <m:fPr>
                        <m:ctrlPr>
                          <a:rPr lang="en-US" sz="4800" i="1">
                            <a:ln w="0"/>
                            <a:solidFill>
                              <a:srgbClr val="5F2C1B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4800" b="0" i="0" smtClean="0">
                            <a:ln w="0"/>
                            <a:solidFill>
                              <a:srgbClr val="5F2C1B"/>
                            </a:solidFill>
                            <a:effectLst/>
                            <a:latin typeface="UTM Cookies" panose="02040603050506020204" pitchFamily="18" charset="0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4800" b="0" i="0" smtClean="0">
                            <a:ln w="0"/>
                            <a:solidFill>
                              <a:srgbClr val="5F2C1B"/>
                            </a:solidFill>
                            <a:effectLst/>
                            <a:latin typeface="UTM Cookies" panose="02040603050506020204" pitchFamily="18" charset="0"/>
                          </a:rPr>
                          <m:t>5</m:t>
                        </m:r>
                      </m:den>
                    </m:f>
                    <m:r>
                      <m:rPr>
                        <m:nor/>
                      </m:rPr>
                      <a:rPr lang="en-US" sz="4800" b="0" i="0" smtClean="0">
                        <a:ln w="0"/>
                        <a:solidFill>
                          <a:srgbClr val="5F2C1B"/>
                        </a:solidFill>
                        <a:effectLst/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4800" b="0" i="0" smtClean="0">
                        <a:ln w="0"/>
                        <a:solidFill>
                          <a:srgbClr val="5F2C1B"/>
                        </a:solidFill>
                        <a:effectLst/>
                        <a:latin typeface="UTM Cookies" panose="02040603050506020204" pitchFamily="18" charset="0"/>
                      </a:rPr>
                      <m:t>=</m:t>
                    </m:r>
                    <m:f>
                      <m:fPr>
                        <m:ctrlPr>
                          <a:rPr lang="en-US" sz="4800" i="1">
                            <a:ln w="0"/>
                            <a:solidFill>
                              <a:srgbClr val="5F2C1B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4800">
                            <a:ln w="0"/>
                            <a:solidFill>
                              <a:srgbClr val="5F2C1B"/>
                            </a:solidFill>
                            <a:latin typeface="UTM Cookies" panose="02040603050506020204" pitchFamily="18" charset="0"/>
                          </a:rPr>
                          <m:t>5</m:t>
                        </m:r>
                        <m:r>
                          <m:rPr>
                            <m:nor/>
                          </m:rPr>
                          <a:rPr lang="en-US" sz="4800" b="0" i="0" smtClean="0">
                            <a:ln w="0"/>
                            <a:solidFill>
                              <a:srgbClr val="5F2C1B"/>
                            </a:solidFill>
                            <a:latin typeface="UTM Cookies" panose="0204060305050602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800" b="0" i="0" smtClean="0">
                            <a:ln w="0"/>
                            <a:solidFill>
                              <a:srgbClr val="5F2C1B"/>
                            </a:solidFill>
                            <a:latin typeface="UTM Cookies" panose="020406030505060202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4800" b="0" i="0" smtClean="0">
                            <a:ln w="0"/>
                            <a:solidFill>
                              <a:srgbClr val="5F2C1B"/>
                            </a:solidFill>
                            <a:latin typeface="UTM Cookies" panose="02040603050506020204" pitchFamily="18" charset="0"/>
                          </a:rPr>
                          <m:t> 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4800">
                            <a:ln w="0"/>
                            <a:solidFill>
                              <a:srgbClr val="5F2C1B"/>
                            </a:solidFill>
                            <a:latin typeface="UTM Cookies" panose="02040603050506020204" pitchFamily="18" charset="0"/>
                          </a:rPr>
                          <m:t>3</m:t>
                        </m:r>
                        <m:r>
                          <m:rPr>
                            <m:nor/>
                          </m:rPr>
                          <a:rPr lang="en-US" sz="4800" b="0" i="0" smtClean="0">
                            <a:ln w="0"/>
                            <a:solidFill>
                              <a:srgbClr val="5F2C1B"/>
                            </a:solidFill>
                            <a:latin typeface="UTM Cookies" panose="0204060305050602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800" b="0" i="0" smtClean="0">
                            <a:ln w="0"/>
                            <a:solidFill>
                              <a:srgbClr val="5F2C1B"/>
                            </a:solidFill>
                            <a:latin typeface="UTM Cookies" panose="020406030505060202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4800" b="0" i="0" smtClean="0">
                            <a:ln w="0"/>
                            <a:solidFill>
                              <a:srgbClr val="5F2C1B"/>
                            </a:solidFill>
                            <a:latin typeface="UTM Cookies" panose="02040603050506020204" pitchFamily="18" charset="0"/>
                          </a:rPr>
                          <m:t> 5</m:t>
                        </m:r>
                      </m:den>
                    </m:f>
                    <m:r>
                      <m:rPr>
                        <m:nor/>
                      </m:rPr>
                      <a:rPr lang="en-US" sz="4800">
                        <a:ln w="0"/>
                        <a:solidFill>
                          <a:srgbClr val="5F2C1B"/>
                        </a:solidFill>
                        <a:latin typeface="UTM Cookies" panose="02040603050506020204" pitchFamily="18" charset="0"/>
                      </a:rPr>
                      <m:t>=</m:t>
                    </m:r>
                    <m:f>
                      <m:fPr>
                        <m:ctrlPr>
                          <a:rPr lang="en-US" sz="4800" i="1">
                            <a:ln w="0"/>
                            <a:solidFill>
                              <a:srgbClr val="5F2C1B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4800" b="0" i="0" smtClean="0">
                            <a:ln w="0"/>
                            <a:solidFill>
                              <a:srgbClr val="5F2C1B"/>
                            </a:solidFill>
                            <a:latin typeface="UTM Cookies" panose="02040603050506020204" pitchFamily="18" charset="0"/>
                          </a:rPr>
                          <m:t>20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4800" b="0" i="0" smtClean="0">
                            <a:ln w="0"/>
                            <a:solidFill>
                              <a:srgbClr val="5F2C1B"/>
                            </a:solidFill>
                            <a:latin typeface="UTM Cookies" panose="02040603050506020204" pitchFamily="18" charset="0"/>
                          </a:rPr>
                          <m:t>15</m:t>
                        </m:r>
                      </m:den>
                    </m:f>
                  </m:oMath>
                </a14:m>
                <a:endParaRPr lang="en-US" sz="4800">
                  <a:ln w="0"/>
                  <a:solidFill>
                    <a:srgbClr val="5F2C1B"/>
                  </a:solidFill>
                  <a:effectLst/>
                  <a:latin typeface="UTM Cookies" panose="02040603050506020204" pitchFamily="18" charset="0"/>
                </a:endParaRPr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44568988-6C0A-45BD-80AC-D68D0440E9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5547" y="2796104"/>
                <a:ext cx="5995552" cy="1324786"/>
              </a:xfrm>
              <a:prstGeom prst="rect">
                <a:avLst/>
              </a:prstGeom>
              <a:blipFill>
                <a:blip r:embed="rId5"/>
                <a:stretch>
                  <a:fillRect l="-4273" b="-59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CCEF3342-BE31-4F61-A36C-99733C4DC176}"/>
                  </a:ext>
                </a:extLst>
              </p:cNvPr>
              <p:cNvSpPr/>
              <p:nvPr/>
            </p:nvSpPr>
            <p:spPr>
              <a:xfrm>
                <a:off x="3070407" y="4506023"/>
                <a:ext cx="4496744" cy="1324786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ln w="0"/>
                            <a:solidFill>
                              <a:srgbClr val="5F2C1B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4800" b="0" i="0" smtClean="0">
                            <a:ln w="0"/>
                            <a:solidFill>
                              <a:srgbClr val="5F2C1B"/>
                            </a:solidFill>
                            <a:latin typeface="UTM Cookies" panose="02040603050506020204" pitchFamily="18" charset="0"/>
                          </a:rPr>
                          <m:t>20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4800" b="0" i="0" smtClean="0">
                            <a:ln w="0"/>
                            <a:solidFill>
                              <a:srgbClr val="5F2C1B"/>
                            </a:solidFill>
                            <a:latin typeface="UTM Cookies" panose="02040603050506020204" pitchFamily="18" charset="0"/>
                          </a:rPr>
                          <m:t>15</m:t>
                        </m:r>
                      </m:den>
                    </m:f>
                    <m:r>
                      <m:rPr>
                        <m:nor/>
                      </m:rPr>
                      <a:rPr lang="en-US" sz="4800">
                        <a:ln w="0"/>
                        <a:solidFill>
                          <a:srgbClr val="5F2C1B"/>
                        </a:solidFill>
                        <a:latin typeface="UTM Cookies" panose="02040603050506020204" pitchFamily="18" charset="0"/>
                      </a:rPr>
                      <m:t>=</m:t>
                    </m:r>
                    <m:f>
                      <m:fPr>
                        <m:ctrlPr>
                          <a:rPr lang="en-US" sz="4800" i="1">
                            <a:ln w="0"/>
                            <a:solidFill>
                              <a:srgbClr val="5F2C1B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4800">
                            <a:ln w="0"/>
                            <a:solidFill>
                              <a:srgbClr val="5F2C1B"/>
                            </a:solidFill>
                            <a:latin typeface="UTM Cookies" panose="02040603050506020204" pitchFamily="18" charset="0"/>
                          </a:rPr>
                          <m:t>20</m:t>
                        </m:r>
                        <m:r>
                          <m:rPr>
                            <m:nor/>
                          </m:rPr>
                          <a:rPr lang="en-US" sz="4800" b="0" i="0" smtClean="0">
                            <a:ln w="0"/>
                            <a:solidFill>
                              <a:srgbClr val="5F2C1B"/>
                            </a:solidFill>
                            <a:latin typeface="UTM Cookies" panose="02040603050506020204" pitchFamily="18" charset="0"/>
                          </a:rPr>
                          <m:t> : 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4800">
                            <a:ln w="0"/>
                            <a:solidFill>
                              <a:srgbClr val="5F2C1B"/>
                            </a:solidFill>
                            <a:latin typeface="UTM Cookies" panose="02040603050506020204" pitchFamily="18" charset="0"/>
                          </a:rPr>
                          <m:t>15</m:t>
                        </m:r>
                        <m:r>
                          <m:rPr>
                            <m:nor/>
                          </m:rPr>
                          <a:rPr lang="en-US" sz="4800" b="0" i="0" smtClean="0">
                            <a:ln w="0"/>
                            <a:solidFill>
                              <a:srgbClr val="5F2C1B"/>
                            </a:solidFill>
                            <a:latin typeface="UTM Cookies" panose="0204060305050602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800">
                            <a:ln w="0"/>
                            <a:solidFill>
                              <a:srgbClr val="5F2C1B"/>
                            </a:solidFill>
                            <a:latin typeface="UTM Cookies" panose="02040603050506020204" pitchFamily="18" charset="0"/>
                          </a:rPr>
                          <m:t>: 5</m:t>
                        </m:r>
                      </m:den>
                    </m:f>
                  </m:oMath>
                </a14:m>
                <a:r>
                  <a:rPr lang="en-US" sz="4800">
                    <a:ln w="0"/>
                    <a:solidFill>
                      <a:srgbClr val="5F2C1B"/>
                    </a:solidFill>
                    <a:effectLst/>
                    <a:latin typeface="UTM Cookies" panose="02040603050506020204" pitchFamily="18" charset="0"/>
                  </a:rPr>
                  <a:t> =</a:t>
                </a:r>
                <a:r>
                  <a:rPr lang="en-US" sz="4800">
                    <a:ln w="0"/>
                    <a:solidFill>
                      <a:srgbClr val="5F2C1B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ln w="0"/>
                            <a:solidFill>
                              <a:srgbClr val="5F2C1B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4800" b="0" i="0" smtClean="0">
                            <a:ln w="0"/>
                            <a:solidFill>
                              <a:srgbClr val="5F2C1B"/>
                            </a:solidFill>
                            <a:latin typeface="UTM Cookies" panose="02040603050506020204" pitchFamily="18" charset="0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4800" b="0" i="0" smtClean="0">
                            <a:ln w="0"/>
                            <a:solidFill>
                              <a:srgbClr val="5F2C1B"/>
                            </a:solidFill>
                            <a:latin typeface="UTM Cookies" panose="0204060305050602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4800">
                    <a:ln w="0"/>
                    <a:solidFill>
                      <a:srgbClr val="5F2C1B"/>
                    </a:solidFill>
                    <a:effectLst/>
                    <a:latin typeface="UTM Cookies" panose="0204060305050602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CCEF3342-BE31-4F61-A36C-99733C4DC1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0407" y="4506023"/>
                <a:ext cx="4496744" cy="1324786"/>
              </a:xfrm>
              <a:prstGeom prst="rect">
                <a:avLst/>
              </a:prstGeom>
              <a:blipFill>
                <a:blip r:embed="rId6"/>
                <a:stretch>
                  <a:fillRect b="-59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479823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6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600"/>
                            </p:stCondLst>
                            <p:childTnLst>
                              <p:par>
                                <p:cTn id="10" presetID="2" presetClass="entr" presetSubtype="1" decel="56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" decel="56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1" decel="56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1" decel="56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8" grpId="0"/>
      <p:bldP spid="20" grpId="0"/>
      <p:bldP spid="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6">
            <a:extLst>
              <a:ext uri="{FF2B5EF4-FFF2-40B4-BE49-F238E27FC236}">
                <a16:creationId xmlns:a16="http://schemas.microsoft.com/office/drawing/2014/main" id="{5E2CFC10-E0CE-433B-BE86-822CD2E9552B}"/>
              </a:ext>
            </a:extLst>
          </p:cNvPr>
          <p:cNvSpPr/>
          <p:nvPr/>
        </p:nvSpPr>
        <p:spPr>
          <a:xfrm>
            <a:off x="-1563331" y="29497"/>
            <a:ext cx="3011055" cy="6858000"/>
          </a:xfrm>
          <a:prstGeom prst="rect">
            <a:avLst/>
          </a:prstGeom>
          <a:solidFill>
            <a:srgbClr val="FEFE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FEFEFE"/>
              </a:solidFill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1251B691-73AF-42E9-A59A-4B9F2E0BC684}"/>
              </a:ext>
            </a:extLst>
          </p:cNvPr>
          <p:cNvSpPr/>
          <p:nvPr/>
        </p:nvSpPr>
        <p:spPr>
          <a:xfrm>
            <a:off x="9282374" y="0"/>
            <a:ext cx="2988998" cy="6858000"/>
          </a:xfrm>
          <a:prstGeom prst="rect">
            <a:avLst/>
          </a:prstGeom>
          <a:solidFill>
            <a:srgbClr val="F5C5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3">
            <a:extLst>
              <a:ext uri="{FF2B5EF4-FFF2-40B4-BE49-F238E27FC236}">
                <a16:creationId xmlns:a16="http://schemas.microsoft.com/office/drawing/2014/main" id="{C82AE5C3-601C-4940-B842-A209291EBBA6}"/>
              </a:ext>
            </a:extLst>
          </p:cNvPr>
          <p:cNvSpPr/>
          <p:nvPr/>
        </p:nvSpPr>
        <p:spPr>
          <a:xfrm>
            <a:off x="-2154671" y="40009"/>
            <a:ext cx="3132892" cy="6858000"/>
          </a:xfrm>
          <a:prstGeom prst="rect">
            <a:avLst/>
          </a:prstGeom>
          <a:solidFill>
            <a:srgbClr val="F7D7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B873E16-2CB4-4F73-A37D-6C8CAFCDFA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967" b="92982" l="9904" r="89959">
                        <a14:foregroundMark x1="35252" y1="8772" x2="37689" y2="9162"/>
                        <a14:foregroundMark x1="29161" y1="7797" x2="34436" y2="8641"/>
                        <a14:foregroundMark x1="37689" y1="9162" x2="42916" y2="8967"/>
                        <a14:foregroundMark x1="29849" y1="44444" x2="39477" y2="59844"/>
                        <a14:foregroundMark x1="49656" y1="58090" x2="41678" y2="61014"/>
                        <a14:foregroundMark x1="41678" y1="61014" x2="36039" y2="51852"/>
                        <a14:foregroundMark x1="36039" y1="51852" x2="33012" y2="35867"/>
                        <a14:foregroundMark x1="42091" y1="30409" x2="42091" y2="30409"/>
                        <a14:foregroundMark x1="24484" y1="31774" x2="24484" y2="31774"/>
                        <a14:foregroundMark x1="28886" y1="56140" x2="28886" y2="56140"/>
                        <a14:foregroundMark x1="30261" y1="47173" x2="30261" y2="47173"/>
                        <a14:foregroundMark x1="27923" y1="54776" x2="36314" y2="70370"/>
                        <a14:foregroundMark x1="31087" y1="71735" x2="34113" y2="70370"/>
                        <a14:foregroundMark x1="46492" y1="79337" x2="54746" y2="82846"/>
                        <a14:foregroundMark x1="54746" y1="82846" x2="58047" y2="82456"/>
                        <a14:foregroundMark x1="61623" y1="84795" x2="66437" y2="81676"/>
                        <a14:foregroundMark x1="59560" y1="91033" x2="63136" y2="92982"/>
                        <a14:foregroundMark x1="58184" y1="8967" x2="60110" y2="8967"/>
                        <a14:foregroundMark x1="33975" y1="8967" x2="37001" y2="95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9362" y="3540145"/>
            <a:ext cx="4615021" cy="3256542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4EE0B95-7609-4C08-A904-E421A4141F43}"/>
              </a:ext>
            </a:extLst>
          </p:cNvPr>
          <p:cNvSpPr/>
          <p:nvPr/>
        </p:nvSpPr>
        <p:spPr>
          <a:xfrm>
            <a:off x="9922768" y="1045219"/>
            <a:ext cx="2011640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err="1">
                <a:ln w="0"/>
                <a:solidFill>
                  <a:srgbClr val="5F2C1B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Luyện</a:t>
            </a:r>
            <a:r>
              <a:rPr lang="en-US" sz="5400" dirty="0">
                <a:ln w="0"/>
                <a:solidFill>
                  <a:srgbClr val="5F2C1B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 </a:t>
            </a:r>
            <a:br>
              <a:rPr lang="en-US" sz="5400" dirty="0">
                <a:ln w="0"/>
                <a:solidFill>
                  <a:srgbClr val="5F2C1B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</a:br>
            <a:r>
              <a:rPr lang="en-US" sz="5400" dirty="0" err="1">
                <a:ln w="0"/>
                <a:solidFill>
                  <a:srgbClr val="5F2C1B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tập</a:t>
            </a:r>
            <a:endParaRPr lang="en-US" sz="5400" dirty="0">
              <a:ln w="0"/>
              <a:solidFill>
                <a:srgbClr val="5F2C1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UTM Cookies" panose="02040603050506020204" pitchFamily="18" charset="0"/>
            </a:endParaRPr>
          </a:p>
          <a:p>
            <a:pPr algn="ctr"/>
            <a:r>
              <a:rPr lang="en-US" sz="5400" dirty="0">
                <a:ln w="0"/>
                <a:solidFill>
                  <a:srgbClr val="5F2C1B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4</a:t>
            </a:r>
          </a:p>
        </p:txBody>
      </p:sp>
      <p:sp>
        <p:nvSpPr>
          <p:cNvPr id="12" name="矩形 4">
            <a:extLst>
              <a:ext uri="{FF2B5EF4-FFF2-40B4-BE49-F238E27FC236}">
                <a16:creationId xmlns:a16="http://schemas.microsoft.com/office/drawing/2014/main" id="{2F219F16-28F1-4F09-8AF0-B99F82503D68}"/>
              </a:ext>
            </a:extLst>
          </p:cNvPr>
          <p:cNvSpPr/>
          <p:nvPr/>
        </p:nvSpPr>
        <p:spPr>
          <a:xfrm>
            <a:off x="-2402915" y="-29497"/>
            <a:ext cx="3133615" cy="6858000"/>
          </a:xfrm>
          <a:prstGeom prst="rect">
            <a:avLst/>
          </a:prstGeom>
          <a:solidFill>
            <a:srgbClr val="EE82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3AEB9BC-26E9-41A2-A516-7B42F2A90086}"/>
              </a:ext>
            </a:extLst>
          </p:cNvPr>
          <p:cNvSpPr/>
          <p:nvPr/>
        </p:nvSpPr>
        <p:spPr>
          <a:xfrm>
            <a:off x="1924626" y="180410"/>
            <a:ext cx="588334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>
                <a:ln w="0"/>
                <a:solidFill>
                  <a:srgbClr val="E62C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4. Tính rồi rút gọn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672E2EF4-BEBF-4F5B-9AAE-DB2CE569C37E}"/>
                  </a:ext>
                </a:extLst>
              </p:cNvPr>
              <p:cNvSpPr/>
              <p:nvPr/>
            </p:nvSpPr>
            <p:spPr>
              <a:xfrm>
                <a:off x="3650942" y="1011407"/>
                <a:ext cx="2489208" cy="1321196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sz="4800">
                    <a:ln w="0"/>
                    <a:solidFill>
                      <a:srgbClr val="E62C00"/>
                    </a:solidFill>
                    <a:effectLst/>
                    <a:latin typeface="UTM Cookies" panose="02040603050506020204" pitchFamily="18" charset="0"/>
                  </a:rPr>
                  <a:t>a)</a:t>
                </a:r>
                <a:r>
                  <a:rPr lang="en-US" sz="4800">
                    <a:ln w="0"/>
                    <a:solidFill>
                      <a:srgbClr val="E62C00"/>
                    </a:solidFill>
                    <a:effectLst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ln w="0"/>
                            <a:solidFill>
                              <a:srgbClr val="E62C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4800">
                            <a:ln w="0"/>
                            <a:solidFill>
                              <a:srgbClr val="E62C00"/>
                            </a:solidFill>
                            <a:effectLst/>
                            <a:latin typeface="UTM Cookies" panose="02040603050506020204" pitchFamily="18" charset="0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4800" b="0" i="0" smtClean="0">
                            <a:ln w="0"/>
                            <a:solidFill>
                              <a:srgbClr val="E62C00"/>
                            </a:solidFill>
                            <a:effectLst/>
                            <a:latin typeface="UTM Cookies" panose="02040603050506020204" pitchFamily="18" charset="0"/>
                          </a:rPr>
                          <m:t>3</m:t>
                        </m:r>
                      </m:den>
                    </m:f>
                    <m:r>
                      <a:rPr lang="en-US" sz="4800" b="0" i="1" smtClean="0">
                        <a:ln w="0"/>
                        <a:solidFill>
                          <a:srgbClr val="E62C00"/>
                        </a:solidFill>
                        <a:effectLst/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4800" b="0" i="0" smtClean="0">
                        <a:ln w="0"/>
                        <a:solidFill>
                          <a:srgbClr val="E62C00"/>
                        </a:solidFill>
                        <a:effectLst/>
                        <a:latin typeface="UTM Cookies" panose="02040603050506020204" pitchFamily="18" charset="0"/>
                      </a:rPr>
                      <m:t>x</m:t>
                    </m:r>
                    <m:f>
                      <m:fPr>
                        <m:ctrlPr>
                          <a:rPr lang="en-US" sz="4800" i="1">
                            <a:ln w="0"/>
                            <a:solidFill>
                              <a:srgbClr val="E62C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4800" b="0" i="0" smtClean="0">
                            <a:ln w="0"/>
                            <a:solidFill>
                              <a:srgbClr val="E62C00"/>
                            </a:solidFill>
                            <a:effectLst/>
                            <a:latin typeface="UTM Cookies" panose="02040603050506020204" pitchFamily="18" charset="0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4800" b="0" i="0" smtClean="0">
                            <a:ln w="0"/>
                            <a:solidFill>
                              <a:srgbClr val="E62C00"/>
                            </a:solidFill>
                            <a:effectLst/>
                            <a:latin typeface="UTM Cookies" panose="0204060305050602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US" sz="4800">
                  <a:ln w="0"/>
                  <a:solidFill>
                    <a:srgbClr val="E62C00"/>
                  </a:solidFill>
                  <a:effectLst/>
                  <a:latin typeface="UTM Cookies" panose="02040603050506020204" pitchFamily="18" charset="0"/>
                </a:endParaRP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672E2EF4-BEBF-4F5B-9AAE-DB2CE569C3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0942" y="1011407"/>
                <a:ext cx="2489208" cy="1321196"/>
              </a:xfrm>
              <a:prstGeom prst="rect">
                <a:avLst/>
              </a:prstGeom>
              <a:blipFill>
                <a:blip r:embed="rId5"/>
                <a:stretch>
                  <a:fillRect l="-11029" b="-59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44568988-6C0A-45BD-80AC-D68D0440E9F8}"/>
                  </a:ext>
                </a:extLst>
              </p:cNvPr>
              <p:cNvSpPr/>
              <p:nvPr/>
            </p:nvSpPr>
            <p:spPr>
              <a:xfrm>
                <a:off x="2347476" y="2477823"/>
                <a:ext cx="2606931" cy="60587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sz="2000">
                    <a:ln w="0"/>
                    <a:solidFill>
                      <a:srgbClr val="5F2C1B"/>
                    </a:solidFill>
                    <a:effectLst/>
                    <a:latin typeface="UTM Cookies" panose="02040603050506020204" pitchFamily="18" charset="0"/>
                  </a:rPr>
                  <a:t>a)</a:t>
                </a:r>
                <a:r>
                  <a:rPr lang="en-US" sz="2000">
                    <a:ln w="0"/>
                    <a:solidFill>
                      <a:srgbClr val="5F2C1B"/>
                    </a:solidFill>
                    <a:effectLst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n w="0"/>
                            <a:solidFill>
                              <a:srgbClr val="5F2C1B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000">
                            <a:ln w="0"/>
                            <a:solidFill>
                              <a:srgbClr val="5F2C1B"/>
                            </a:solidFill>
                            <a:effectLst/>
                            <a:latin typeface="UTM Cookies" panose="02040603050506020204" pitchFamily="18" charset="0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000" b="0" i="0" smtClean="0">
                            <a:ln w="0"/>
                            <a:solidFill>
                              <a:srgbClr val="5F2C1B"/>
                            </a:solidFill>
                            <a:effectLst/>
                            <a:latin typeface="UTM Cookies" panose="02040603050506020204" pitchFamily="18" charset="0"/>
                          </a:rPr>
                          <m:t>3</m:t>
                        </m:r>
                      </m:den>
                    </m:f>
                    <m:r>
                      <a:rPr lang="en-US" sz="2000" b="0" i="1" smtClean="0">
                        <a:ln w="0"/>
                        <a:solidFill>
                          <a:srgbClr val="5F2C1B"/>
                        </a:solidFill>
                        <a:effectLst/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000" b="0" i="0" smtClean="0">
                        <a:ln w="0"/>
                        <a:solidFill>
                          <a:srgbClr val="5F2C1B"/>
                        </a:solidFill>
                        <a:effectLst/>
                        <a:latin typeface="UTM Cookies" panose="02040603050506020204" pitchFamily="18" charset="0"/>
                      </a:rPr>
                      <m:t>x</m:t>
                    </m:r>
                    <m:f>
                      <m:fPr>
                        <m:ctrlPr>
                          <a:rPr lang="en-US" sz="2000" i="1">
                            <a:ln w="0"/>
                            <a:solidFill>
                              <a:srgbClr val="5F2C1B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000" b="0" i="0" smtClean="0">
                            <a:ln w="0"/>
                            <a:solidFill>
                              <a:srgbClr val="5F2C1B"/>
                            </a:solidFill>
                            <a:effectLst/>
                            <a:latin typeface="UTM Cookies" panose="02040603050506020204" pitchFamily="18" charset="0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000" b="0" i="0" smtClean="0">
                            <a:ln w="0"/>
                            <a:solidFill>
                              <a:srgbClr val="5F2C1B"/>
                            </a:solidFill>
                            <a:effectLst/>
                            <a:latin typeface="UTM Cookies" panose="02040603050506020204" pitchFamily="18" charset="0"/>
                          </a:rPr>
                          <m:t>5</m:t>
                        </m:r>
                      </m:den>
                    </m:f>
                    <m:r>
                      <m:rPr>
                        <m:nor/>
                      </m:rPr>
                      <a:rPr lang="en-US" sz="2000" b="0" i="0" smtClean="0">
                        <a:ln w="0"/>
                        <a:solidFill>
                          <a:srgbClr val="5F2C1B"/>
                        </a:solidFill>
                        <a:effectLst/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000" b="0" i="0" smtClean="0">
                        <a:ln w="0"/>
                        <a:solidFill>
                          <a:srgbClr val="5F2C1B"/>
                        </a:solidFill>
                        <a:effectLst/>
                        <a:latin typeface="UTM Cookies" panose="0204060305050602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n w="0"/>
                            <a:solidFill>
                              <a:srgbClr val="5F2C1B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000">
                            <a:ln w="0"/>
                            <a:solidFill>
                              <a:srgbClr val="5F2C1B"/>
                            </a:solidFill>
                            <a:latin typeface="UTM Cookies" panose="02040603050506020204" pitchFamily="18" charset="0"/>
                          </a:rPr>
                          <m:t>5</m:t>
                        </m:r>
                        <m:r>
                          <m:rPr>
                            <m:nor/>
                          </m:rPr>
                          <a:rPr lang="en-US" sz="2000" b="0" i="0" smtClean="0">
                            <a:ln w="0"/>
                            <a:solidFill>
                              <a:srgbClr val="5F2C1B"/>
                            </a:solidFill>
                            <a:latin typeface="UTM Cookies" panose="0204060305050602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000" b="0" i="0" smtClean="0">
                            <a:ln w="0"/>
                            <a:solidFill>
                              <a:srgbClr val="5F2C1B"/>
                            </a:solidFill>
                            <a:latin typeface="UTM Cookies" panose="020406030505060202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2000" b="0" i="0" smtClean="0">
                            <a:ln w="0"/>
                            <a:solidFill>
                              <a:srgbClr val="5F2C1B"/>
                            </a:solidFill>
                            <a:latin typeface="UTM Cookies" panose="02040603050506020204" pitchFamily="18" charset="0"/>
                          </a:rPr>
                          <m:t> 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000">
                            <a:ln w="0"/>
                            <a:solidFill>
                              <a:srgbClr val="5F2C1B"/>
                            </a:solidFill>
                            <a:latin typeface="UTM Cookies" panose="02040603050506020204" pitchFamily="18" charset="0"/>
                          </a:rPr>
                          <m:t>3</m:t>
                        </m:r>
                        <m:r>
                          <m:rPr>
                            <m:nor/>
                          </m:rPr>
                          <a:rPr lang="en-US" sz="2000" b="0" i="0" smtClean="0">
                            <a:ln w="0"/>
                            <a:solidFill>
                              <a:srgbClr val="5F2C1B"/>
                            </a:solidFill>
                            <a:latin typeface="UTM Cookies" panose="0204060305050602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000" b="0" i="0" smtClean="0">
                            <a:ln w="0"/>
                            <a:solidFill>
                              <a:srgbClr val="5F2C1B"/>
                            </a:solidFill>
                            <a:latin typeface="UTM Cookies" panose="020406030505060202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2000" b="0" i="0" smtClean="0">
                            <a:ln w="0"/>
                            <a:solidFill>
                              <a:srgbClr val="5F2C1B"/>
                            </a:solidFill>
                            <a:latin typeface="UTM Cookies" panose="02040603050506020204" pitchFamily="18" charset="0"/>
                          </a:rPr>
                          <m:t> 5</m:t>
                        </m:r>
                      </m:den>
                    </m:f>
                    <m:r>
                      <m:rPr>
                        <m:nor/>
                      </m:rPr>
                      <a:rPr lang="en-US" sz="2000">
                        <a:ln w="0"/>
                        <a:solidFill>
                          <a:srgbClr val="5F2C1B"/>
                        </a:solidFill>
                        <a:latin typeface="UTM Cookies" panose="0204060305050602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n w="0"/>
                            <a:solidFill>
                              <a:srgbClr val="5F2C1B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000" b="0" i="0" smtClean="0">
                            <a:ln w="0"/>
                            <a:solidFill>
                              <a:srgbClr val="5F2C1B"/>
                            </a:solidFill>
                            <a:latin typeface="UTM Cookies" panose="02040603050506020204" pitchFamily="18" charset="0"/>
                          </a:rPr>
                          <m:t>20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000" b="0" i="0" smtClean="0">
                            <a:ln w="0"/>
                            <a:solidFill>
                              <a:srgbClr val="5F2C1B"/>
                            </a:solidFill>
                            <a:latin typeface="UTM Cookies" panose="02040603050506020204" pitchFamily="18" charset="0"/>
                          </a:rPr>
                          <m:t>15</m:t>
                        </m:r>
                      </m:den>
                    </m:f>
                  </m:oMath>
                </a14:m>
                <a:endParaRPr lang="en-US" sz="2000">
                  <a:ln w="0"/>
                  <a:solidFill>
                    <a:srgbClr val="5F2C1B"/>
                  </a:solidFill>
                  <a:effectLst/>
                  <a:latin typeface="UTM Cookies" panose="02040603050506020204" pitchFamily="18" charset="0"/>
                </a:endParaRPr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44568988-6C0A-45BD-80AC-D68D0440E9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7476" y="2477823"/>
                <a:ext cx="2606931" cy="605871"/>
              </a:xfrm>
              <a:prstGeom prst="rect">
                <a:avLst/>
              </a:prstGeom>
              <a:blipFill>
                <a:blip r:embed="rId6"/>
                <a:stretch>
                  <a:fillRect l="-2103" b="-1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CCEF3342-BE31-4F61-A36C-99733C4DC176}"/>
                  </a:ext>
                </a:extLst>
              </p:cNvPr>
              <p:cNvSpPr/>
              <p:nvPr/>
            </p:nvSpPr>
            <p:spPr>
              <a:xfrm>
                <a:off x="5494843" y="2491415"/>
                <a:ext cx="1982209" cy="60587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n w="0"/>
                            <a:solidFill>
                              <a:srgbClr val="5F2C1B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000" b="0" i="0" smtClean="0">
                            <a:ln w="0"/>
                            <a:solidFill>
                              <a:srgbClr val="5F2C1B"/>
                            </a:solidFill>
                            <a:latin typeface="UTM Cookies" panose="02040603050506020204" pitchFamily="18" charset="0"/>
                          </a:rPr>
                          <m:t>20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000" b="0" i="0" smtClean="0">
                            <a:ln w="0"/>
                            <a:solidFill>
                              <a:srgbClr val="5F2C1B"/>
                            </a:solidFill>
                            <a:latin typeface="UTM Cookies" panose="02040603050506020204" pitchFamily="18" charset="0"/>
                          </a:rPr>
                          <m:t>15</m:t>
                        </m:r>
                      </m:den>
                    </m:f>
                    <m:r>
                      <m:rPr>
                        <m:nor/>
                      </m:rPr>
                      <a:rPr lang="en-US" sz="2000">
                        <a:ln w="0"/>
                        <a:solidFill>
                          <a:srgbClr val="5F2C1B"/>
                        </a:solidFill>
                        <a:latin typeface="UTM Cookies" panose="0204060305050602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n w="0"/>
                            <a:solidFill>
                              <a:srgbClr val="5F2C1B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000">
                            <a:ln w="0"/>
                            <a:solidFill>
                              <a:srgbClr val="5F2C1B"/>
                            </a:solidFill>
                            <a:latin typeface="UTM Cookies" panose="02040603050506020204" pitchFamily="18" charset="0"/>
                          </a:rPr>
                          <m:t>20</m:t>
                        </m:r>
                        <m:r>
                          <m:rPr>
                            <m:nor/>
                          </m:rPr>
                          <a:rPr lang="en-US" sz="2000" b="0" i="0" smtClean="0">
                            <a:ln w="0"/>
                            <a:solidFill>
                              <a:srgbClr val="5F2C1B"/>
                            </a:solidFill>
                            <a:latin typeface="UTM Cookies" panose="02040603050506020204" pitchFamily="18" charset="0"/>
                          </a:rPr>
                          <m:t> : 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000">
                            <a:ln w="0"/>
                            <a:solidFill>
                              <a:srgbClr val="5F2C1B"/>
                            </a:solidFill>
                            <a:latin typeface="UTM Cookies" panose="02040603050506020204" pitchFamily="18" charset="0"/>
                          </a:rPr>
                          <m:t>15</m:t>
                        </m:r>
                        <m:r>
                          <m:rPr>
                            <m:nor/>
                          </m:rPr>
                          <a:rPr lang="en-US" sz="2000" b="0" i="0" smtClean="0">
                            <a:ln w="0"/>
                            <a:solidFill>
                              <a:srgbClr val="5F2C1B"/>
                            </a:solidFill>
                            <a:latin typeface="UTM Cookies" panose="0204060305050602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000">
                            <a:ln w="0"/>
                            <a:solidFill>
                              <a:srgbClr val="5F2C1B"/>
                            </a:solidFill>
                            <a:latin typeface="UTM Cookies" panose="02040603050506020204" pitchFamily="18" charset="0"/>
                          </a:rPr>
                          <m:t>: 5</m:t>
                        </m:r>
                      </m:den>
                    </m:f>
                  </m:oMath>
                </a14:m>
                <a:r>
                  <a:rPr lang="en-US" sz="2000">
                    <a:ln w="0"/>
                    <a:solidFill>
                      <a:srgbClr val="5F2C1B"/>
                    </a:solidFill>
                    <a:effectLst/>
                    <a:latin typeface="UTM Cookies" panose="02040603050506020204" pitchFamily="18" charset="0"/>
                  </a:rPr>
                  <a:t> =</a:t>
                </a:r>
                <a:r>
                  <a:rPr lang="en-US" sz="2000">
                    <a:ln w="0"/>
                    <a:solidFill>
                      <a:srgbClr val="5F2C1B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n w="0"/>
                            <a:solidFill>
                              <a:srgbClr val="5F2C1B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000" b="0" i="0" smtClean="0">
                            <a:ln w="0"/>
                            <a:solidFill>
                              <a:srgbClr val="5F2C1B"/>
                            </a:solidFill>
                            <a:latin typeface="UTM Cookies" panose="02040603050506020204" pitchFamily="18" charset="0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000" b="0" i="0" smtClean="0">
                            <a:ln w="0"/>
                            <a:solidFill>
                              <a:srgbClr val="5F2C1B"/>
                            </a:solidFill>
                            <a:latin typeface="UTM Cookies" panose="0204060305050602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000">
                    <a:ln w="0"/>
                    <a:solidFill>
                      <a:srgbClr val="5F2C1B"/>
                    </a:solidFill>
                    <a:effectLst/>
                    <a:latin typeface="UTM Cookies" panose="0204060305050602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CCEF3342-BE31-4F61-A36C-99733C4DC1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4843" y="2491415"/>
                <a:ext cx="1982209" cy="605871"/>
              </a:xfrm>
              <a:prstGeom prst="rect">
                <a:avLst/>
              </a:prstGeom>
              <a:blipFill>
                <a:blip r:embed="rId7"/>
                <a:stretch>
                  <a:fillRect b="-20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>
            <a:extLst>
              <a:ext uri="{FF2B5EF4-FFF2-40B4-BE49-F238E27FC236}">
                <a16:creationId xmlns:a16="http://schemas.microsoft.com/office/drawing/2014/main" id="{98FA95F9-9458-4B25-8FEE-F94FAE6DD298}"/>
              </a:ext>
            </a:extLst>
          </p:cNvPr>
          <p:cNvSpPr/>
          <p:nvPr/>
        </p:nvSpPr>
        <p:spPr>
          <a:xfrm>
            <a:off x="1355812" y="3418876"/>
            <a:ext cx="740722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>
                <a:ln w="0"/>
                <a:solidFill>
                  <a:schemeClr val="accent6">
                    <a:lumMod val="50000"/>
                  </a:schemeClr>
                </a:solidFill>
                <a:effectLst/>
                <a:latin typeface="UTM Cookies" panose="02040603050506020204" pitchFamily="18" charset="0"/>
              </a:rPr>
              <a:t>Ta có thể trình bày như sau: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F48ED360-77ED-4D97-A3AE-C7BF382A2BEE}"/>
                  </a:ext>
                </a:extLst>
              </p:cNvPr>
              <p:cNvSpPr/>
              <p:nvPr/>
            </p:nvSpPr>
            <p:spPr>
              <a:xfrm>
                <a:off x="848635" y="4303205"/>
                <a:ext cx="8315803" cy="1289007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sz="4400">
                    <a:ln w="0"/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UTM Cookies" panose="02040603050506020204" pitchFamily="18" charset="0"/>
                  </a:rPr>
                  <a:t>a)</a:t>
                </a:r>
                <a:r>
                  <a:rPr lang="en-US" sz="4400">
                    <a:ln w="0"/>
                    <a:solidFill>
                      <a:schemeClr val="accent6">
                        <a:lumMod val="50000"/>
                      </a:schemeClr>
                    </a:solidFill>
                    <a:effectLst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ln w="0"/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4400">
                            <a:ln w="0"/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UTM Cookies" panose="02040603050506020204" pitchFamily="18" charset="0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4400" b="0" i="0" smtClean="0">
                            <a:ln w="0"/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UTM Cookies" panose="02040603050506020204" pitchFamily="18" charset="0"/>
                          </a:rPr>
                          <m:t>3</m:t>
                        </m:r>
                      </m:den>
                    </m:f>
                    <m:r>
                      <a:rPr lang="en-US" sz="4400" b="0" i="1" smtClean="0">
                        <a:ln w="0"/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4400" b="0" i="0" smtClean="0">
                        <a:ln w="0"/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UTM Cookies" panose="02040603050506020204" pitchFamily="18" charset="0"/>
                      </a:rPr>
                      <m:t>x</m:t>
                    </m:r>
                    <m:f>
                      <m:fPr>
                        <m:ctrlPr>
                          <a:rPr lang="en-US" sz="4400" i="1">
                            <a:ln w="0"/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4400" b="0" i="0" smtClean="0">
                            <a:ln w="0"/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UTM Cookies" panose="02040603050506020204" pitchFamily="18" charset="0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4400" b="0" i="0" smtClean="0">
                            <a:ln w="0"/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UTM Cookies" panose="02040603050506020204" pitchFamily="18" charset="0"/>
                          </a:rPr>
                          <m:t>5</m:t>
                        </m:r>
                      </m:den>
                    </m:f>
                    <m:r>
                      <m:rPr>
                        <m:nor/>
                      </m:rPr>
                      <a:rPr lang="en-US" sz="4400" b="0" i="0" smtClean="0">
                        <a:ln w="0"/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4400" b="0" i="0" smtClean="0">
                        <a:ln w="0"/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UTM Cookies" panose="02040603050506020204" pitchFamily="18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ln w="0"/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4400">
                            <a:ln w="0"/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UTM Cookies" panose="02040603050506020204" pitchFamily="18" charset="0"/>
                          </a:rPr>
                          <m:t>5</m:t>
                        </m:r>
                        <m:r>
                          <m:rPr>
                            <m:nor/>
                          </m:rPr>
                          <a:rPr lang="en-US" sz="4400" b="0" i="0" smtClean="0">
                            <a:ln w="0"/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UTM Cookies" panose="0204060305050602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400" b="0" i="0" smtClean="0">
                            <a:ln w="0"/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UTM Cookies" panose="020406030505060202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4400" b="0" i="0" smtClean="0">
                            <a:ln w="0"/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UTM Cookies" panose="02040603050506020204" pitchFamily="18" charset="0"/>
                          </a:rPr>
                          <m:t> 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4400">
                            <a:ln w="0"/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UTM Cookies" panose="02040603050506020204" pitchFamily="18" charset="0"/>
                          </a:rPr>
                          <m:t>3</m:t>
                        </m:r>
                        <m:r>
                          <m:rPr>
                            <m:nor/>
                          </m:rPr>
                          <a:rPr lang="en-US" sz="4400" b="0" i="0" smtClean="0">
                            <a:ln w="0"/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UTM Cookies" panose="0204060305050602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400" b="0" i="0" smtClean="0">
                            <a:ln w="0"/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UTM Cookies" panose="020406030505060202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4400" b="0" i="0" smtClean="0">
                            <a:ln w="0"/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UTM Cookies" panose="02040603050506020204" pitchFamily="18" charset="0"/>
                          </a:rPr>
                          <m:t> 5</m:t>
                        </m:r>
                      </m:den>
                    </m:f>
                    <m:r>
                      <m:rPr>
                        <m:nor/>
                      </m:rPr>
                      <a:rPr lang="en-US" sz="4400">
                        <a:ln w="0"/>
                        <a:solidFill>
                          <a:schemeClr val="accent6">
                            <a:lumMod val="50000"/>
                          </a:schemeClr>
                        </a:solidFill>
                        <a:latin typeface="UTM Cookies" panose="02040603050506020204" pitchFamily="18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ln w="0"/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4400" b="0" i="0" smtClean="0">
                            <a:ln w="0"/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UTM Cookies" panose="02040603050506020204" pitchFamily="18" charset="0"/>
                          </a:rPr>
                          <m:t>20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4400" b="0" i="0" smtClean="0">
                            <a:ln w="0"/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UTM Cookies" panose="02040603050506020204" pitchFamily="18" charset="0"/>
                          </a:rPr>
                          <m:t>15</m:t>
                        </m:r>
                      </m:den>
                    </m:f>
                  </m:oMath>
                </a14:m>
                <a:r>
                  <a:rPr lang="en-US" sz="4400">
                    <a:ln w="0"/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UTM Cookies" panose="0204060305050602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ln w="0"/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4400" b="0" i="0" smtClean="0">
                            <a:ln w="0"/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UTM Cookies" panose="02040603050506020204" pitchFamily="18" charset="0"/>
                          </a:rPr>
                          <m:t>20:5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4400" b="0" i="0" smtClean="0">
                            <a:ln w="0"/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UTM Cookies" panose="02040603050506020204" pitchFamily="18" charset="0"/>
                          </a:rPr>
                          <m:t>15:5</m:t>
                        </m:r>
                      </m:den>
                    </m:f>
                    <m:r>
                      <m:rPr>
                        <m:nor/>
                      </m:rPr>
                      <a:rPr lang="en-US" sz="4400">
                        <a:ln w="0"/>
                        <a:solidFill>
                          <a:schemeClr val="accent6">
                            <a:lumMod val="50000"/>
                          </a:schemeClr>
                        </a:solidFill>
                        <a:latin typeface="UTM Cookies" panose="02040603050506020204" pitchFamily="18" charset="0"/>
                      </a:rPr>
                      <m:t>=</m:t>
                    </m:r>
                    <m:f>
                      <m:fPr>
                        <m:ctrlPr>
                          <a:rPr lang="en-US" sz="4800" i="1">
                            <a:ln w="0"/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4800" b="0" i="0" smtClean="0">
                            <a:ln w="0"/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UTM Cookies" panose="02040603050506020204" pitchFamily="18" charset="0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4800" b="0" i="0" smtClean="0">
                            <a:ln w="0"/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UTM Cookies" panose="0204060305050602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4800">
                  <a:ln w="0"/>
                  <a:solidFill>
                    <a:schemeClr val="accent6">
                      <a:lumMod val="50000"/>
                    </a:schemeClr>
                  </a:solidFill>
                  <a:effectLst/>
                  <a:latin typeface="UTM Cookies" panose="02040603050506020204" pitchFamily="18" charset="0"/>
                </a:endParaRP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F48ED360-77ED-4D97-A3AE-C7BF382A2B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635" y="4303205"/>
                <a:ext cx="8315803" cy="1289007"/>
              </a:xfrm>
              <a:prstGeom prst="rect">
                <a:avLst/>
              </a:prstGeom>
              <a:blipFill>
                <a:blip r:embed="rId8"/>
                <a:stretch>
                  <a:fillRect l="-2493" b="-28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41B9F22A-9DF8-41D4-A792-EC76C403AFB8}"/>
                  </a:ext>
                </a:extLst>
              </p:cNvPr>
              <p:cNvSpPr/>
              <p:nvPr/>
            </p:nvSpPr>
            <p:spPr>
              <a:xfrm>
                <a:off x="1447724" y="5006774"/>
                <a:ext cx="6020751" cy="1220399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sz="4400">
                    <a:ln w="0"/>
                    <a:solidFill>
                      <a:schemeClr val="accent5">
                        <a:lumMod val="50000"/>
                      </a:schemeClr>
                    </a:solidFill>
                    <a:latin typeface="UTM Cookies" panose="02040603050506020204" pitchFamily="18" charset="0"/>
                  </a:rPr>
                  <a:t>Hoặc: </a:t>
                </a:r>
                <a:r>
                  <a:rPr lang="en-US" sz="4400">
                    <a:ln w="0"/>
                    <a:solidFill>
                      <a:schemeClr val="accent5">
                        <a:lumMod val="50000"/>
                      </a:schemeClr>
                    </a:solidFill>
                    <a:effectLst/>
                    <a:latin typeface="UTM Cookies" panose="02040603050506020204" pitchFamily="18" charset="0"/>
                  </a:rPr>
                  <a:t>a)</a:t>
                </a:r>
                <a:r>
                  <a:rPr lang="en-US" sz="4400">
                    <a:ln w="0"/>
                    <a:solidFill>
                      <a:schemeClr val="accent5">
                        <a:lumMod val="50000"/>
                      </a:schemeClr>
                    </a:solidFill>
                    <a:effectLst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ln w="0"/>
                            <a:solidFill>
                              <a:schemeClr val="accent5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4400">
                            <a:ln w="0"/>
                            <a:solidFill>
                              <a:schemeClr val="accent5">
                                <a:lumMod val="50000"/>
                              </a:schemeClr>
                            </a:solidFill>
                            <a:effectLst/>
                            <a:latin typeface="UTM Cookies" panose="02040603050506020204" pitchFamily="18" charset="0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4400" b="0" i="0" smtClean="0">
                            <a:ln w="0"/>
                            <a:solidFill>
                              <a:schemeClr val="accent5">
                                <a:lumMod val="50000"/>
                              </a:schemeClr>
                            </a:solidFill>
                            <a:effectLst/>
                            <a:latin typeface="UTM Cookies" panose="02040603050506020204" pitchFamily="18" charset="0"/>
                          </a:rPr>
                          <m:t>3</m:t>
                        </m:r>
                      </m:den>
                    </m:f>
                    <m:r>
                      <a:rPr lang="en-US" sz="4400" b="0" i="1" smtClean="0">
                        <a:ln w="0"/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4400" b="0" i="0" smtClean="0">
                        <a:ln w="0"/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UTM Cookies" panose="02040603050506020204" pitchFamily="18" charset="0"/>
                      </a:rPr>
                      <m:t>x</m:t>
                    </m:r>
                    <m:f>
                      <m:fPr>
                        <m:ctrlPr>
                          <a:rPr lang="en-US" sz="4400" i="1">
                            <a:ln w="0"/>
                            <a:solidFill>
                              <a:schemeClr val="accent5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4400" b="0" i="0" smtClean="0">
                            <a:ln w="0"/>
                            <a:solidFill>
                              <a:schemeClr val="accent5">
                                <a:lumMod val="50000"/>
                              </a:schemeClr>
                            </a:solidFill>
                            <a:effectLst/>
                            <a:latin typeface="UTM Cookies" panose="02040603050506020204" pitchFamily="18" charset="0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4400" b="0" i="0" smtClean="0">
                            <a:ln w="0"/>
                            <a:solidFill>
                              <a:schemeClr val="accent5">
                                <a:lumMod val="50000"/>
                              </a:schemeClr>
                            </a:solidFill>
                            <a:effectLst/>
                            <a:latin typeface="UTM Cookies" panose="02040603050506020204" pitchFamily="18" charset="0"/>
                          </a:rPr>
                          <m:t>5</m:t>
                        </m:r>
                      </m:den>
                    </m:f>
                    <m:r>
                      <m:rPr>
                        <m:nor/>
                      </m:rPr>
                      <a:rPr lang="en-US" sz="4400" b="0" i="0" smtClean="0">
                        <a:ln w="0"/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4400" b="0" i="0" smtClean="0">
                        <a:ln w="0"/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UTM Cookies" panose="02040603050506020204" pitchFamily="18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ln w="0"/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4400">
                            <a:ln w="0"/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UTM Cookies" panose="02040603050506020204" pitchFamily="18" charset="0"/>
                          </a:rPr>
                          <m:t>5</m:t>
                        </m:r>
                        <m:r>
                          <m:rPr>
                            <m:nor/>
                          </m:rPr>
                          <a:rPr lang="en-US" sz="4400" b="0" i="0" smtClean="0">
                            <a:ln w="0"/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UTM Cookies" panose="0204060305050602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400" b="0" i="0" smtClean="0">
                            <a:ln w="0"/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UTM Cookies" panose="020406030505060202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4400" b="0" i="0" smtClean="0">
                            <a:ln w="0"/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UTM Cookies" panose="02040603050506020204" pitchFamily="18" charset="0"/>
                          </a:rPr>
                          <m:t> 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4400">
                            <a:ln w="0"/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UTM Cookies" panose="02040603050506020204" pitchFamily="18" charset="0"/>
                          </a:rPr>
                          <m:t>3</m:t>
                        </m:r>
                        <m:r>
                          <m:rPr>
                            <m:nor/>
                          </m:rPr>
                          <a:rPr lang="en-US" sz="4400" b="0" i="0" smtClean="0">
                            <a:ln w="0"/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UTM Cookies" panose="0204060305050602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400" b="0" i="0" smtClean="0">
                            <a:ln w="0"/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UTM Cookies" panose="020406030505060202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4400" b="0" i="0" smtClean="0">
                            <a:ln w="0"/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UTM Cookies" panose="02040603050506020204" pitchFamily="18" charset="0"/>
                          </a:rPr>
                          <m:t> 5</m:t>
                        </m:r>
                      </m:den>
                    </m:f>
                  </m:oMath>
                </a14:m>
                <a:endParaRPr lang="en-US" sz="4800">
                  <a:ln w="0"/>
                  <a:solidFill>
                    <a:schemeClr val="accent6">
                      <a:lumMod val="50000"/>
                    </a:schemeClr>
                  </a:solidFill>
                  <a:effectLst/>
                  <a:latin typeface="UTM Cookies" panose="02040603050506020204" pitchFamily="18" charset="0"/>
                </a:endParaRPr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41B9F22A-9DF8-41D4-A792-EC76C403AF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724" y="5006774"/>
                <a:ext cx="6020751" cy="1220399"/>
              </a:xfrm>
              <a:prstGeom prst="rect">
                <a:avLst/>
              </a:prstGeom>
              <a:blipFill>
                <a:blip r:embed="rId9"/>
                <a:stretch>
                  <a:fillRect l="-3644" b="-54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8F9A29D-BCF3-450A-AF17-FDB24D675428}"/>
              </a:ext>
            </a:extLst>
          </p:cNvPr>
          <p:cNvCxnSpPr/>
          <p:nvPr/>
        </p:nvCxnSpPr>
        <p:spPr>
          <a:xfrm>
            <a:off x="5983589" y="5122838"/>
            <a:ext cx="333382" cy="46679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5EA0204E-0468-440A-9957-3B21ECFDA0C3}"/>
                  </a:ext>
                </a:extLst>
              </p:cNvPr>
              <p:cNvSpPr/>
              <p:nvPr/>
            </p:nvSpPr>
            <p:spPr>
              <a:xfrm>
                <a:off x="7386323" y="4959878"/>
                <a:ext cx="1165191" cy="1423403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>
                          <a:ln w="0"/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UTM Cookies" panose="0204060305050602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i="1">
                              <a:ln w="0"/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0" i="0" smtClean="0">
                              <a:ln w="0"/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UTM Cookies" panose="02040603050506020204" pitchFamily="18" charset="0"/>
                            </a:rPr>
                            <m:t>4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0" i="0" smtClean="0">
                              <a:ln w="0"/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UTM Cookies" panose="0204060305050602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4800">
                  <a:ln w="0"/>
                  <a:solidFill>
                    <a:schemeClr val="accent6">
                      <a:lumMod val="50000"/>
                    </a:schemeClr>
                  </a:solidFill>
                  <a:effectLst/>
                  <a:latin typeface="UTM Cookies" panose="02040603050506020204" pitchFamily="18" charset="0"/>
                </a:endParaRPr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5EA0204E-0468-440A-9957-3B21ECFDA0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6323" y="4959878"/>
                <a:ext cx="1165191" cy="142340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7C1D99D5-7582-42E1-8000-62C3DBFC0416}"/>
              </a:ext>
            </a:extLst>
          </p:cNvPr>
          <p:cNvCxnSpPr/>
          <p:nvPr/>
        </p:nvCxnSpPr>
        <p:spPr>
          <a:xfrm>
            <a:off x="7052941" y="5771804"/>
            <a:ext cx="333382" cy="46679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>
            <a:extLst>
              <a:ext uri="{FF2B5EF4-FFF2-40B4-BE49-F238E27FC236}">
                <a16:creationId xmlns:a16="http://schemas.microsoft.com/office/drawing/2014/main" id="{91FE4B8A-7B58-49D1-BFDF-8FC355098C42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416" y="447458"/>
            <a:ext cx="2346892" cy="2346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8590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1.48148E-6 L -3.95833E-6 -0.14792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407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2.22222E-6 L 0.00429 -0.17129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-7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2.59259E-6 L 0.61914 0.44838 " pathEditMode="relative" rAng="0" ptsTypes="AA">
                                      <p:cBhvr>
                                        <p:cTn id="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951" y="22407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49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13" grpId="0"/>
      <p:bldP spid="13" grpId="1"/>
      <p:bldP spid="19" grpId="0"/>
      <p:bldP spid="19" grpId="1"/>
      <p:bldP spid="21" grpId="0"/>
      <p:bldP spid="2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">
            <a:extLst>
              <a:ext uri="{FF2B5EF4-FFF2-40B4-BE49-F238E27FC236}">
                <a16:creationId xmlns:a16="http://schemas.microsoft.com/office/drawing/2014/main" id="{2D6AF6FC-EBE9-DE42-B2D0-C2BE5F1F99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5661" y="476083"/>
            <a:ext cx="8569325" cy="584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defRPr/>
            </a:pPr>
            <a:r>
              <a:rPr lang="en-US" altLang="vi-VN" b="1" dirty="0">
                <a:latin typeface="Times New Roman" pitchFamily="18" charset="0"/>
                <a:ea typeface="+mn-ea"/>
                <a:cs typeface="Arial" panose="020B0604020202020204" pitchFamily="34" charset="0"/>
              </a:rPr>
              <a:t>4. </a:t>
            </a:r>
            <a:r>
              <a:rPr lang="en-US" altLang="vi-VN" b="1" dirty="0" err="1">
                <a:latin typeface="Times New Roman" pitchFamily="18" charset="0"/>
                <a:ea typeface="+mn-ea"/>
                <a:cs typeface="Arial" panose="020B0604020202020204" pitchFamily="34" charset="0"/>
              </a:rPr>
              <a:t>Tính</a:t>
            </a:r>
            <a:r>
              <a:rPr lang="en-US" altLang="vi-VN" b="1" dirty="0">
                <a:latin typeface="Times New Roman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vi-VN" b="1" dirty="0" err="1">
                <a:latin typeface="Times New Roman" pitchFamily="18" charset="0"/>
                <a:ea typeface="+mn-ea"/>
                <a:cs typeface="Arial" panose="020B0604020202020204" pitchFamily="34" charset="0"/>
              </a:rPr>
              <a:t>rồi</a:t>
            </a:r>
            <a:r>
              <a:rPr lang="en-US" altLang="vi-VN" b="1" dirty="0">
                <a:latin typeface="Times New Roman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vi-VN" b="1" dirty="0" err="1">
                <a:latin typeface="Times New Roman" pitchFamily="18" charset="0"/>
                <a:ea typeface="+mn-ea"/>
                <a:cs typeface="Arial" panose="020B0604020202020204" pitchFamily="34" charset="0"/>
              </a:rPr>
              <a:t>rút</a:t>
            </a:r>
            <a:r>
              <a:rPr lang="en-US" altLang="vi-VN" b="1" dirty="0">
                <a:latin typeface="Times New Roman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vi-VN" b="1" dirty="0" err="1">
                <a:latin typeface="Times New Roman" pitchFamily="18" charset="0"/>
                <a:ea typeface="+mn-ea"/>
                <a:cs typeface="Arial" panose="020B0604020202020204" pitchFamily="34" charset="0"/>
              </a:rPr>
              <a:t>gọn</a:t>
            </a:r>
            <a:r>
              <a:rPr lang="en-US" altLang="vi-VN" b="1" dirty="0">
                <a:latin typeface="Times New Roman" pitchFamily="18" charset="0"/>
                <a:ea typeface="+mn-ea"/>
                <a:cs typeface="Arial" panose="020B0604020202020204" pitchFamily="34" charset="0"/>
              </a:rPr>
              <a:t>: </a:t>
            </a: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BA3A9366-1C73-B44B-894A-AD42230B631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0427120"/>
              </p:ext>
            </p:extLst>
          </p:nvPr>
        </p:nvGraphicFramePr>
        <p:xfrm>
          <a:off x="1117098" y="1122196"/>
          <a:ext cx="790575" cy="1019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" name="Equation" r:id="rId3" imgW="6731000" imgH="9067800" progId="Equation.3">
                  <p:embed/>
                </p:oleObj>
              </mc:Choice>
              <mc:Fallback>
                <p:oleObj name="Equation" r:id="rId3" imgW="6731000" imgH="9067800" progId="Equation.3">
                  <p:embed/>
                  <p:pic>
                    <p:nvPicPr>
                      <p:cNvPr id="23" name="Object 22">
                        <a:extLst>
                          <a:ext uri="{FF2B5EF4-FFF2-40B4-BE49-F238E27FC236}">
                            <a16:creationId xmlns:a16="http://schemas.microsoft.com/office/drawing/2014/main" id="{0DD9C009-40F8-724B-AB62-35C42A52953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7098" y="1122196"/>
                        <a:ext cx="790575" cy="1019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" name="Straight Connector 2">
            <a:extLst>
              <a:ext uri="{FF2B5EF4-FFF2-40B4-BE49-F238E27FC236}">
                <a16:creationId xmlns:a16="http://schemas.microsoft.com/office/drawing/2014/main" id="{33FB0437-205E-5F46-B0F3-DDE9F2D0AE0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621923" y="977733"/>
            <a:ext cx="720725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" name="Straight Connector 9">
            <a:extLst>
              <a:ext uri="{FF2B5EF4-FFF2-40B4-BE49-F238E27FC236}">
                <a16:creationId xmlns:a16="http://schemas.microsoft.com/office/drawing/2014/main" id="{9832153D-6988-AA42-9881-993C084B804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023686" y="952333"/>
            <a:ext cx="1363662" cy="254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6" name="Object 12">
            <a:extLst>
              <a:ext uri="{FF2B5EF4-FFF2-40B4-BE49-F238E27FC236}">
                <a16:creationId xmlns:a16="http://schemas.microsoft.com/office/drawing/2014/main" id="{89812741-3B6E-974C-A348-37691664634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6163783"/>
              </p:ext>
            </p:extLst>
          </p:nvPr>
        </p:nvGraphicFramePr>
        <p:xfrm>
          <a:off x="4938211" y="1203158"/>
          <a:ext cx="928687" cy="1019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Equation" r:id="rId5" imgW="7899400" imgH="9067800" progId="Equation.3">
                  <p:embed/>
                </p:oleObj>
              </mc:Choice>
              <mc:Fallback>
                <p:oleObj name="Equation" r:id="rId5" imgW="7899400" imgH="9067800" progId="Equation.3">
                  <p:embed/>
                  <p:pic>
                    <p:nvPicPr>
                      <p:cNvPr id="8201" name="Object 12">
                        <a:extLst>
                          <a:ext uri="{FF2B5EF4-FFF2-40B4-BE49-F238E27FC236}">
                            <a16:creationId xmlns:a16="http://schemas.microsoft.com/office/drawing/2014/main" id="{CDD460B7-7CA2-C04F-965D-9C028F12D0F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8211" y="1203158"/>
                        <a:ext cx="928687" cy="1019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EA7F4C92-A161-6844-B2DF-42CEE3A754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4811" y="1242846"/>
            <a:ext cx="8080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altLang="vi-VN" sz="3600"/>
              <a:t>x</a:t>
            </a:r>
            <a:endParaRPr lang="vi-VN" altLang="vi-VN" sz="3600"/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01F2B606-539A-0249-9C56-CF74299ABF8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4749570"/>
              </p:ext>
            </p:extLst>
          </p:nvPr>
        </p:nvGraphicFramePr>
        <p:xfrm>
          <a:off x="2377573" y="1128546"/>
          <a:ext cx="411163" cy="1019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Equation" r:id="rId7" imgW="3505200" imgH="9067800" progId="Equation.3">
                  <p:embed/>
                </p:oleObj>
              </mc:Choice>
              <mc:Fallback>
                <p:oleObj name="Equation" r:id="rId7" imgW="3505200" imgH="9067800" progId="Equation.3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05210A6A-EA67-EC4A-895F-8929DAB0DCA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7573" y="1128546"/>
                        <a:ext cx="411163" cy="1019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E2C594E8-C611-2C44-8783-7E6D2B98206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8917187"/>
              </p:ext>
            </p:extLst>
          </p:nvPr>
        </p:nvGraphicFramePr>
        <p:xfrm>
          <a:off x="1074236" y="2490621"/>
          <a:ext cx="790575" cy="1019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Equation" r:id="rId9" imgW="6731000" imgH="9067800" progId="Equation.3">
                  <p:embed/>
                </p:oleObj>
              </mc:Choice>
              <mc:Fallback>
                <p:oleObj name="Equation" r:id="rId9" imgW="6731000" imgH="9067800" progId="Equation.3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040836AF-F638-AC42-A7F8-3F13D19FE8E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4236" y="2490621"/>
                        <a:ext cx="790575" cy="1019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C70D3C9A-90F6-DA46-9912-0D843FD2C1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7823" y="2639846"/>
            <a:ext cx="8080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altLang="vi-VN" sz="3600"/>
              <a:t>x</a:t>
            </a:r>
            <a:endParaRPr lang="vi-VN" altLang="vi-VN" sz="3600"/>
          </a:p>
        </p:txBody>
      </p:sp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0E108432-9694-1346-B95C-3933C2EB94E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3899827"/>
              </p:ext>
            </p:extLst>
          </p:nvPr>
        </p:nvGraphicFramePr>
        <p:xfrm>
          <a:off x="2248986" y="2490621"/>
          <a:ext cx="411162" cy="1019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Equation" r:id="rId11" imgW="3505200" imgH="9067800" progId="Equation.3">
                  <p:embed/>
                </p:oleObj>
              </mc:Choice>
              <mc:Fallback>
                <p:oleObj name="Equation" r:id="rId11" imgW="3505200" imgH="9067800" progId="Equation.3">
                  <p:embed/>
                  <p:pic>
                    <p:nvPicPr>
                      <p:cNvPr id="18" name="Object 17">
                        <a:extLst>
                          <a:ext uri="{FF2B5EF4-FFF2-40B4-BE49-F238E27FC236}">
                            <a16:creationId xmlns:a16="http://schemas.microsoft.com/office/drawing/2014/main" id="{DD78B952-F5D4-7F4F-AA03-DB2688CC2E3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48986" y="2490621"/>
                        <a:ext cx="411162" cy="1019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59BEC0BE-75A0-A042-BB24-8656F3391FA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373195"/>
              </p:ext>
            </p:extLst>
          </p:nvPr>
        </p:nvGraphicFramePr>
        <p:xfrm>
          <a:off x="1117098" y="4036846"/>
          <a:ext cx="927100" cy="1019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Equation" r:id="rId13" imgW="7899400" imgH="9067800" progId="Equation.3">
                  <p:embed/>
                </p:oleObj>
              </mc:Choice>
              <mc:Fallback>
                <p:oleObj name="Equation" r:id="rId13" imgW="7899400" imgH="9067800" progId="Equation.3">
                  <p:embed/>
                  <p:pic>
                    <p:nvPicPr>
                      <p:cNvPr id="20" name="Object 19">
                        <a:extLst>
                          <a:ext uri="{FF2B5EF4-FFF2-40B4-BE49-F238E27FC236}">
                            <a16:creationId xmlns:a16="http://schemas.microsoft.com/office/drawing/2014/main" id="{9E8150D7-4111-E748-B8D4-1B07872C829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7098" y="4036846"/>
                        <a:ext cx="927100" cy="1019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F49E398D-D3A1-AE45-94C9-4C8B728F4B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1648" y="4146383"/>
            <a:ext cx="8080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altLang="vi-VN" sz="3600"/>
              <a:t>x</a:t>
            </a:r>
            <a:endParaRPr lang="vi-VN" altLang="vi-VN" sz="3600"/>
          </a:p>
        </p:txBody>
      </p:sp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7A062DBE-F372-A648-BF3A-98A97E1A72C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4488641"/>
              </p:ext>
            </p:extLst>
          </p:nvPr>
        </p:nvGraphicFramePr>
        <p:xfrm>
          <a:off x="2380748" y="4063833"/>
          <a:ext cx="549275" cy="1019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Equation" r:id="rId15" imgW="4686300" imgH="9067800" progId="Equation.3">
                  <p:embed/>
                </p:oleObj>
              </mc:Choice>
              <mc:Fallback>
                <p:oleObj name="Equation" r:id="rId15" imgW="4686300" imgH="9067800" progId="Equation.3">
                  <p:embed/>
                  <p:pic>
                    <p:nvPicPr>
                      <p:cNvPr id="22" name="Object 21">
                        <a:extLst>
                          <a:ext uri="{FF2B5EF4-FFF2-40B4-BE49-F238E27FC236}">
                            <a16:creationId xmlns:a16="http://schemas.microsoft.com/office/drawing/2014/main" id="{0C41D5C4-1296-CD41-A6ED-DEB695A7C68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0748" y="4063833"/>
                        <a:ext cx="549275" cy="1019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39B7E59E-54F4-574C-BBAB-DAF391433B4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2190393"/>
              </p:ext>
            </p:extLst>
          </p:nvPr>
        </p:nvGraphicFramePr>
        <p:xfrm>
          <a:off x="6081211" y="1274596"/>
          <a:ext cx="723900" cy="1019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Equation" r:id="rId17" imgW="6146800" imgH="9067800" progId="Equation.3">
                  <p:embed/>
                </p:oleObj>
              </mc:Choice>
              <mc:Fallback>
                <p:oleObj name="Equation" r:id="rId17" imgW="6146800" imgH="9067800" progId="Equation.3">
                  <p:embed/>
                  <p:pic>
                    <p:nvPicPr>
                      <p:cNvPr id="24" name="Object 23">
                        <a:extLst>
                          <a:ext uri="{FF2B5EF4-FFF2-40B4-BE49-F238E27FC236}">
                            <a16:creationId xmlns:a16="http://schemas.microsoft.com/office/drawing/2014/main" id="{37304D9F-CE38-4A42-85F3-1BAC44E4543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1211" y="1274596"/>
                        <a:ext cx="723900" cy="1019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24">
            <a:extLst>
              <a:ext uri="{FF2B5EF4-FFF2-40B4-BE49-F238E27FC236}">
                <a16:creationId xmlns:a16="http://schemas.microsoft.com/office/drawing/2014/main" id="{69784E05-941B-2D42-B757-5D614C5ED77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8859707"/>
              </p:ext>
            </p:extLst>
          </p:nvPr>
        </p:nvGraphicFramePr>
        <p:xfrm>
          <a:off x="4866773" y="2631908"/>
          <a:ext cx="893763" cy="1090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Equation" r:id="rId19" imgW="7607300" imgH="9067800" progId="Equation.3">
                  <p:embed/>
                </p:oleObj>
              </mc:Choice>
              <mc:Fallback>
                <p:oleObj name="Equation" r:id="rId19" imgW="7607300" imgH="9067800" progId="Equation.3">
                  <p:embed/>
                  <p:pic>
                    <p:nvPicPr>
                      <p:cNvPr id="8212" name="Object 24">
                        <a:extLst>
                          <a:ext uri="{FF2B5EF4-FFF2-40B4-BE49-F238E27FC236}">
                            <a16:creationId xmlns:a16="http://schemas.microsoft.com/office/drawing/2014/main" id="{7568505A-17DA-2046-BDEB-23D0886F21B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6773" y="2631908"/>
                        <a:ext cx="893763" cy="1090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2B1D9F27-9715-954E-8EB1-4B592FA8F01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8549511"/>
              </p:ext>
            </p:extLst>
          </p:nvPr>
        </p:nvGraphicFramePr>
        <p:xfrm>
          <a:off x="6081211" y="2631908"/>
          <a:ext cx="723900" cy="1019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name="Equation" r:id="rId21" imgW="6146800" imgH="9067800" progId="Equation.3">
                  <p:embed/>
                </p:oleObj>
              </mc:Choice>
              <mc:Fallback>
                <p:oleObj name="Equation" r:id="rId21" imgW="6146800" imgH="9067800" progId="Equation.3">
                  <p:embed/>
                  <p:pic>
                    <p:nvPicPr>
                      <p:cNvPr id="27" name="Object 26">
                        <a:extLst>
                          <a:ext uri="{FF2B5EF4-FFF2-40B4-BE49-F238E27FC236}">
                            <a16:creationId xmlns:a16="http://schemas.microsoft.com/office/drawing/2014/main" id="{1974F095-39B8-D241-B2CD-F3E46FDDCD1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1211" y="2631908"/>
                        <a:ext cx="723900" cy="1019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27">
            <a:extLst>
              <a:ext uri="{FF2B5EF4-FFF2-40B4-BE49-F238E27FC236}">
                <a16:creationId xmlns:a16="http://schemas.microsoft.com/office/drawing/2014/main" id="{B5388931-E43E-B443-BBDF-3907F1C294E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9930002"/>
              </p:ext>
            </p:extLst>
          </p:nvPr>
        </p:nvGraphicFramePr>
        <p:xfrm>
          <a:off x="5152523" y="4060658"/>
          <a:ext cx="893763" cy="1019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name="Equation" r:id="rId23" imgW="7607300" imgH="9067800" progId="Equation.3">
                  <p:embed/>
                </p:oleObj>
              </mc:Choice>
              <mc:Fallback>
                <p:oleObj name="Equation" r:id="rId23" imgW="7607300" imgH="9067800" progId="Equation.3">
                  <p:embed/>
                  <p:pic>
                    <p:nvPicPr>
                      <p:cNvPr id="8215" name="Object 27">
                        <a:extLst>
                          <a:ext uri="{FF2B5EF4-FFF2-40B4-BE49-F238E27FC236}">
                            <a16:creationId xmlns:a16="http://schemas.microsoft.com/office/drawing/2014/main" id="{8F9F093B-F285-0A4D-8D95-9087112132A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52523" y="4060658"/>
                        <a:ext cx="893763" cy="1019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D782C0BD-B840-B542-AF44-B324EFEABB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9836" y="4274971"/>
            <a:ext cx="10795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altLang="vi-VN" sz="3200"/>
              <a:t>= 1</a:t>
            </a:r>
            <a:endParaRPr lang="vi-VN" altLang="vi-VN" sz="320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7CE54DD-3E08-C64B-BDC5-3D37E1BA6E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38023" y="988846"/>
            <a:ext cx="11430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en-US" altLang="vi-VN" sz="4400" b="1">
                <a:latin typeface="Times New Roman" panose="02020603050405020304" pitchFamily="18" charset="0"/>
                <a:cs typeface="Times New Roman" panose="02020603050405020304" pitchFamily="18" charset="0"/>
                <a:sym typeface="Century Schoolbook" panose="02040604050505020304" pitchFamily="18" charset="0"/>
              </a:rPr>
              <a:t> </a:t>
            </a:r>
            <a:r>
              <a:rPr lang="en-US" altLang="vi-VN" sz="3200" b="1">
                <a:latin typeface="Times New Roman" panose="02020603050405020304" pitchFamily="18" charset="0"/>
                <a:cs typeface="Times New Roman" panose="02020603050405020304" pitchFamily="18" charset="0"/>
                <a:sym typeface="Century Schoolbook" panose="02040604050505020304" pitchFamily="18" charset="0"/>
              </a:rPr>
              <a:t>5x4</a:t>
            </a:r>
            <a:endParaRPr lang="en-US" altLang="vi-VN" sz="3200">
              <a:latin typeface="Times New Roman" panose="02020603050405020304" pitchFamily="18" charset="0"/>
              <a:cs typeface="Times New Roman" panose="02020603050405020304" pitchFamily="18" charset="0"/>
              <a:sym typeface="Century Schoolbook" panose="02040604050505020304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altLang="vi-VN" sz="3600">
                <a:latin typeface="Times New Roman" panose="02020603050405020304" pitchFamily="18" charset="0"/>
                <a:cs typeface="Times New Roman" panose="02020603050405020304" pitchFamily="18" charset="0"/>
                <a:sym typeface="Century Schoolbook" panose="02040604050505020304" pitchFamily="18" charset="0"/>
              </a:rPr>
              <a:t> </a:t>
            </a:r>
            <a:r>
              <a:rPr lang="en-US" altLang="vi-VN" sz="3200" b="1">
                <a:latin typeface="Times New Roman" panose="02020603050405020304" pitchFamily="18" charset="0"/>
                <a:cs typeface="Times New Roman" panose="02020603050405020304" pitchFamily="18" charset="0"/>
                <a:sym typeface="Century Schoolbook" panose="02040604050505020304" pitchFamily="18" charset="0"/>
              </a:rPr>
              <a:t>3x5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434E300-F63E-DE43-83EF-40BE8CED3AA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723773" y="1774658"/>
            <a:ext cx="571500" cy="1588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E33C9FB8-2F4A-3C46-B0E7-046DA777FA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66523" y="1417471"/>
            <a:ext cx="9366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altLang="vi-VN" sz="3200"/>
              <a:t>=</a:t>
            </a:r>
            <a:endParaRPr lang="vi-VN" altLang="vi-VN" sz="320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A2EA138-937D-5E42-A575-8C6D2A9BB9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3648" y="2774783"/>
            <a:ext cx="9366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altLang="vi-VN" sz="3200"/>
              <a:t>=</a:t>
            </a:r>
            <a:endParaRPr lang="vi-VN" altLang="vi-VN" sz="320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7BAD37F-B5C1-914B-843B-900E80B363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9461" y="2417596"/>
            <a:ext cx="11430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en-US" altLang="vi-VN" sz="4400" b="1">
                <a:latin typeface="Times New Roman" panose="02020603050405020304" pitchFamily="18" charset="0"/>
                <a:cs typeface="Times New Roman" panose="02020603050405020304" pitchFamily="18" charset="0"/>
                <a:sym typeface="Century Schoolbook" panose="02040604050505020304" pitchFamily="18" charset="0"/>
              </a:rPr>
              <a:t> </a:t>
            </a:r>
            <a:r>
              <a:rPr lang="en-US" altLang="vi-VN" sz="3200" b="1">
                <a:latin typeface="Times New Roman" panose="02020603050405020304" pitchFamily="18" charset="0"/>
                <a:cs typeface="Times New Roman" panose="02020603050405020304" pitchFamily="18" charset="0"/>
                <a:sym typeface="Century Schoolbook" panose="02040604050505020304" pitchFamily="18" charset="0"/>
              </a:rPr>
              <a:t>2x3</a:t>
            </a:r>
            <a:endParaRPr lang="en-US" altLang="vi-VN" sz="3200">
              <a:latin typeface="Times New Roman" panose="02020603050405020304" pitchFamily="18" charset="0"/>
              <a:cs typeface="Times New Roman" panose="02020603050405020304" pitchFamily="18" charset="0"/>
              <a:sym typeface="Century Schoolbook" panose="02040604050505020304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altLang="vi-VN" sz="3600">
                <a:latin typeface="Times New Roman" panose="02020603050405020304" pitchFamily="18" charset="0"/>
                <a:cs typeface="Times New Roman" panose="02020603050405020304" pitchFamily="18" charset="0"/>
                <a:sym typeface="Century Schoolbook" panose="02040604050505020304" pitchFamily="18" charset="0"/>
              </a:rPr>
              <a:t> </a:t>
            </a:r>
            <a:r>
              <a:rPr lang="en-US" altLang="vi-VN" sz="3200" b="1">
                <a:latin typeface="Times New Roman" panose="02020603050405020304" pitchFamily="18" charset="0"/>
                <a:cs typeface="Times New Roman" panose="02020603050405020304" pitchFamily="18" charset="0"/>
                <a:sym typeface="Century Schoolbook" panose="02040604050505020304" pitchFamily="18" charset="0"/>
              </a:rPr>
              <a:t>3x7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CCE404B-9BB5-E741-B06B-AC8FAD69E00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723773" y="3131971"/>
            <a:ext cx="714375" cy="1587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92EDCC57-BE54-6749-8F1D-845460460F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23773" y="3917783"/>
            <a:ext cx="11430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en-US" altLang="vi-VN" sz="4400" b="1">
                <a:latin typeface="Times New Roman" panose="02020603050405020304" pitchFamily="18" charset="0"/>
                <a:cs typeface="Times New Roman" panose="02020603050405020304" pitchFamily="18" charset="0"/>
                <a:sym typeface="Century Schoolbook" panose="02040604050505020304" pitchFamily="18" charset="0"/>
              </a:rPr>
              <a:t> </a:t>
            </a:r>
            <a:r>
              <a:rPr lang="en-US" altLang="vi-VN" sz="3200" b="1">
                <a:latin typeface="Times New Roman" panose="02020603050405020304" pitchFamily="18" charset="0"/>
                <a:cs typeface="Times New Roman" panose="02020603050405020304" pitchFamily="18" charset="0"/>
                <a:sym typeface="Century Schoolbook" panose="02040604050505020304" pitchFamily="18" charset="0"/>
              </a:rPr>
              <a:t>7x13</a:t>
            </a:r>
            <a:endParaRPr lang="en-US" altLang="vi-VN" sz="3200">
              <a:latin typeface="Times New Roman" panose="02020603050405020304" pitchFamily="18" charset="0"/>
              <a:cs typeface="Times New Roman" panose="02020603050405020304" pitchFamily="18" charset="0"/>
              <a:sym typeface="Century Schoolbook" panose="02040604050505020304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altLang="vi-VN" sz="3600">
                <a:latin typeface="Times New Roman" panose="02020603050405020304" pitchFamily="18" charset="0"/>
                <a:cs typeface="Times New Roman" panose="02020603050405020304" pitchFamily="18" charset="0"/>
                <a:sym typeface="Century Schoolbook" panose="02040604050505020304" pitchFamily="18" charset="0"/>
              </a:rPr>
              <a:t> </a:t>
            </a:r>
            <a:r>
              <a:rPr lang="en-US" altLang="vi-VN" sz="3200" b="1">
                <a:latin typeface="Times New Roman" panose="02020603050405020304" pitchFamily="18" charset="0"/>
                <a:cs typeface="Times New Roman" panose="02020603050405020304" pitchFamily="18" charset="0"/>
                <a:sym typeface="Century Schoolbook" panose="02040604050505020304" pitchFamily="18" charset="0"/>
              </a:rPr>
              <a:t>13x7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0E414CF-7411-8F42-9868-4CC5B0D9D6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7961" y="4274971"/>
            <a:ext cx="9366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altLang="vi-VN" sz="3200"/>
              <a:t>=</a:t>
            </a:r>
            <a:endParaRPr lang="vi-VN" altLang="vi-VN" sz="3200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C017ED8-294D-CF41-B9FB-1D19BFBC8FB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866648" y="4632158"/>
            <a:ext cx="1071563" cy="1588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" name="矩形 5">
            <a:extLst>
              <a:ext uri="{FF2B5EF4-FFF2-40B4-BE49-F238E27FC236}">
                <a16:creationId xmlns:a16="http://schemas.microsoft.com/office/drawing/2014/main" id="{C034B4E5-FFA1-714E-9A7A-12FEB4F13B64}"/>
              </a:ext>
            </a:extLst>
          </p:cNvPr>
          <p:cNvSpPr/>
          <p:nvPr/>
        </p:nvSpPr>
        <p:spPr>
          <a:xfrm>
            <a:off x="9282374" y="0"/>
            <a:ext cx="2988998" cy="6858000"/>
          </a:xfrm>
          <a:prstGeom prst="rect">
            <a:avLst/>
          </a:prstGeom>
          <a:solidFill>
            <a:srgbClr val="F5C5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3">
            <a:extLst>
              <a:ext uri="{FF2B5EF4-FFF2-40B4-BE49-F238E27FC236}">
                <a16:creationId xmlns:a16="http://schemas.microsoft.com/office/drawing/2014/main" id="{3BECFD82-1AE1-5641-A3DA-2C2759800054}"/>
              </a:ext>
            </a:extLst>
          </p:cNvPr>
          <p:cNvSpPr/>
          <p:nvPr/>
        </p:nvSpPr>
        <p:spPr>
          <a:xfrm>
            <a:off x="-2154671" y="40009"/>
            <a:ext cx="3132892" cy="6858000"/>
          </a:xfrm>
          <a:prstGeom prst="rect">
            <a:avLst/>
          </a:prstGeom>
          <a:solidFill>
            <a:srgbClr val="F7D7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105A7C92-6598-D24E-A085-7051DB280E35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8967" b="92982" l="9904" r="89959">
                        <a14:foregroundMark x1="35252" y1="8772" x2="37689" y2="9162"/>
                        <a14:foregroundMark x1="29161" y1="7797" x2="34436" y2="8641"/>
                        <a14:foregroundMark x1="37689" y1="9162" x2="42916" y2="8967"/>
                        <a14:foregroundMark x1="29849" y1="44444" x2="39477" y2="59844"/>
                        <a14:foregroundMark x1="49656" y1="58090" x2="41678" y2="61014"/>
                        <a14:foregroundMark x1="41678" y1="61014" x2="36039" y2="51852"/>
                        <a14:foregroundMark x1="36039" y1="51852" x2="33012" y2="35867"/>
                        <a14:foregroundMark x1="42091" y1="30409" x2="42091" y2="30409"/>
                        <a14:foregroundMark x1="24484" y1="31774" x2="24484" y2="31774"/>
                        <a14:foregroundMark x1="28886" y1="56140" x2="28886" y2="56140"/>
                        <a14:foregroundMark x1="30261" y1="47173" x2="30261" y2="47173"/>
                        <a14:foregroundMark x1="27923" y1="54776" x2="36314" y2="70370"/>
                        <a14:foregroundMark x1="31087" y1="71735" x2="34113" y2="70370"/>
                        <a14:foregroundMark x1="46492" y1="79337" x2="54746" y2="82846"/>
                        <a14:foregroundMark x1="54746" y1="82846" x2="58047" y2="82456"/>
                        <a14:foregroundMark x1="61623" y1="84795" x2="66437" y2="81676"/>
                        <a14:foregroundMark x1="59560" y1="91033" x2="63136" y2="92982"/>
                        <a14:foregroundMark x1="58184" y1="8967" x2="60110" y2="8967"/>
                        <a14:foregroundMark x1="33975" y1="8967" x2="37001" y2="95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9362" y="3540145"/>
            <a:ext cx="4615021" cy="3256542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A81238CD-A96C-4F42-B33E-836C462CC432}"/>
              </a:ext>
            </a:extLst>
          </p:cNvPr>
          <p:cNvSpPr/>
          <p:nvPr/>
        </p:nvSpPr>
        <p:spPr>
          <a:xfrm>
            <a:off x="9922768" y="1045219"/>
            <a:ext cx="2011640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err="1">
                <a:ln w="0"/>
                <a:solidFill>
                  <a:srgbClr val="5F2C1B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Luyện</a:t>
            </a:r>
            <a:r>
              <a:rPr lang="en-US" sz="5400" dirty="0">
                <a:ln w="0"/>
                <a:solidFill>
                  <a:srgbClr val="5F2C1B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 </a:t>
            </a:r>
            <a:br>
              <a:rPr lang="en-US" sz="5400" dirty="0">
                <a:ln w="0"/>
                <a:solidFill>
                  <a:srgbClr val="5F2C1B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</a:br>
            <a:r>
              <a:rPr lang="en-US" sz="5400" dirty="0" err="1">
                <a:ln w="0"/>
                <a:solidFill>
                  <a:srgbClr val="5F2C1B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tập</a:t>
            </a:r>
            <a:endParaRPr lang="en-US" sz="5400" dirty="0">
              <a:ln w="0"/>
              <a:solidFill>
                <a:srgbClr val="5F2C1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UTM Cookies" panose="02040603050506020204" pitchFamily="18" charset="0"/>
            </a:endParaRPr>
          </a:p>
          <a:p>
            <a:pPr algn="ctr"/>
            <a:r>
              <a:rPr lang="en-US" sz="5400" dirty="0">
                <a:ln w="0"/>
                <a:solidFill>
                  <a:srgbClr val="5F2C1B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5</a:t>
            </a:r>
          </a:p>
        </p:txBody>
      </p:sp>
      <p:sp>
        <p:nvSpPr>
          <p:cNvPr id="33" name="矩形 4">
            <a:extLst>
              <a:ext uri="{FF2B5EF4-FFF2-40B4-BE49-F238E27FC236}">
                <a16:creationId xmlns:a16="http://schemas.microsoft.com/office/drawing/2014/main" id="{A4B3237C-6D94-FB4C-9C07-C9959C24F279}"/>
              </a:ext>
            </a:extLst>
          </p:cNvPr>
          <p:cNvSpPr/>
          <p:nvPr/>
        </p:nvSpPr>
        <p:spPr>
          <a:xfrm>
            <a:off x="-2402915" y="-29497"/>
            <a:ext cx="3133615" cy="6858000"/>
          </a:xfrm>
          <a:prstGeom prst="rect">
            <a:avLst/>
          </a:prstGeom>
          <a:solidFill>
            <a:srgbClr val="EE82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1814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3" grpId="0"/>
      <p:bldP spid="19" grpId="0"/>
      <p:bldP spid="20" grpId="0"/>
      <p:bldP spid="22" grpId="0"/>
      <p:bldP spid="23" grpId="0"/>
      <p:bldP spid="24" grpId="0"/>
      <p:bldP spid="26" grpId="0"/>
      <p:bldP spid="2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6">
            <a:extLst>
              <a:ext uri="{FF2B5EF4-FFF2-40B4-BE49-F238E27FC236}">
                <a16:creationId xmlns:a16="http://schemas.microsoft.com/office/drawing/2014/main" id="{5E2CFC10-E0CE-433B-BE86-822CD2E9552B}"/>
              </a:ext>
            </a:extLst>
          </p:cNvPr>
          <p:cNvSpPr/>
          <p:nvPr/>
        </p:nvSpPr>
        <p:spPr>
          <a:xfrm>
            <a:off x="-1563331" y="29497"/>
            <a:ext cx="3011055" cy="6858000"/>
          </a:xfrm>
          <a:prstGeom prst="rect">
            <a:avLst/>
          </a:prstGeom>
          <a:solidFill>
            <a:srgbClr val="FEFE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FEFEFE"/>
              </a:solidFill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1251B691-73AF-42E9-A59A-4B9F2E0BC684}"/>
              </a:ext>
            </a:extLst>
          </p:cNvPr>
          <p:cNvSpPr/>
          <p:nvPr/>
        </p:nvSpPr>
        <p:spPr>
          <a:xfrm>
            <a:off x="9282374" y="0"/>
            <a:ext cx="2988998" cy="6858000"/>
          </a:xfrm>
          <a:prstGeom prst="rect">
            <a:avLst/>
          </a:prstGeom>
          <a:solidFill>
            <a:srgbClr val="F5C5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3">
            <a:extLst>
              <a:ext uri="{FF2B5EF4-FFF2-40B4-BE49-F238E27FC236}">
                <a16:creationId xmlns:a16="http://schemas.microsoft.com/office/drawing/2014/main" id="{C82AE5C3-601C-4940-B842-A209291EBBA6}"/>
              </a:ext>
            </a:extLst>
          </p:cNvPr>
          <p:cNvSpPr/>
          <p:nvPr/>
        </p:nvSpPr>
        <p:spPr>
          <a:xfrm>
            <a:off x="-2154671" y="40009"/>
            <a:ext cx="2794566" cy="6858000"/>
          </a:xfrm>
          <a:prstGeom prst="rect">
            <a:avLst/>
          </a:prstGeom>
          <a:solidFill>
            <a:srgbClr val="F7D7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B873E16-2CB4-4F73-A37D-6C8CAFCDFA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967" b="92982" l="9904" r="89959">
                        <a14:foregroundMark x1="35252" y1="8772" x2="37689" y2="9162"/>
                        <a14:foregroundMark x1="29161" y1="7797" x2="34436" y2="8641"/>
                        <a14:foregroundMark x1="37689" y1="9162" x2="42916" y2="8967"/>
                        <a14:foregroundMark x1="29849" y1="44444" x2="39477" y2="59844"/>
                        <a14:foregroundMark x1="49656" y1="58090" x2="41678" y2="61014"/>
                        <a14:foregroundMark x1="41678" y1="61014" x2="36039" y2="51852"/>
                        <a14:foregroundMark x1="36039" y1="51852" x2="33012" y2="35867"/>
                        <a14:foregroundMark x1="42091" y1="30409" x2="42091" y2="30409"/>
                        <a14:foregroundMark x1="24484" y1="31774" x2="24484" y2="31774"/>
                        <a14:foregroundMark x1="28886" y1="56140" x2="28886" y2="56140"/>
                        <a14:foregroundMark x1="30261" y1="47173" x2="30261" y2="47173"/>
                        <a14:foregroundMark x1="27923" y1="54776" x2="36314" y2="70370"/>
                        <a14:foregroundMark x1="31087" y1="71735" x2="34113" y2="70370"/>
                        <a14:foregroundMark x1="46492" y1="79337" x2="54746" y2="82846"/>
                        <a14:foregroundMark x1="54746" y1="82846" x2="58047" y2="82456"/>
                        <a14:foregroundMark x1="61623" y1="84795" x2="66437" y2="81676"/>
                        <a14:foregroundMark x1="59560" y1="91033" x2="63136" y2="92982"/>
                        <a14:foregroundMark x1="58184" y1="8967" x2="60110" y2="8967"/>
                        <a14:foregroundMark x1="33975" y1="8967" x2="37001" y2="95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9362" y="3540145"/>
            <a:ext cx="4615021" cy="3256542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4EE0B95-7609-4C08-A904-E421A4141F43}"/>
              </a:ext>
            </a:extLst>
          </p:cNvPr>
          <p:cNvSpPr/>
          <p:nvPr/>
        </p:nvSpPr>
        <p:spPr>
          <a:xfrm>
            <a:off x="9922768" y="1045219"/>
            <a:ext cx="2011640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err="1">
                <a:ln w="0"/>
                <a:solidFill>
                  <a:srgbClr val="5F2C1B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Luyện</a:t>
            </a:r>
            <a:r>
              <a:rPr lang="en-US" sz="5400" dirty="0">
                <a:ln w="0"/>
                <a:solidFill>
                  <a:srgbClr val="5F2C1B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 </a:t>
            </a:r>
            <a:br>
              <a:rPr lang="en-US" sz="5400" dirty="0">
                <a:ln w="0"/>
                <a:solidFill>
                  <a:srgbClr val="5F2C1B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</a:br>
            <a:r>
              <a:rPr lang="en-US" sz="5400" dirty="0" err="1">
                <a:ln w="0"/>
                <a:solidFill>
                  <a:srgbClr val="5F2C1B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tập</a:t>
            </a:r>
            <a:endParaRPr lang="en-US" sz="5400" dirty="0">
              <a:ln w="0"/>
              <a:solidFill>
                <a:srgbClr val="5F2C1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UTM Cookies" panose="02040603050506020204" pitchFamily="18" charset="0"/>
            </a:endParaRPr>
          </a:p>
          <a:p>
            <a:pPr algn="ctr"/>
            <a:r>
              <a:rPr lang="en-US" sz="5400" dirty="0">
                <a:ln w="0"/>
                <a:solidFill>
                  <a:srgbClr val="5F2C1B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5</a:t>
            </a:r>
          </a:p>
        </p:txBody>
      </p:sp>
      <p:sp>
        <p:nvSpPr>
          <p:cNvPr id="12" name="矩形 4">
            <a:extLst>
              <a:ext uri="{FF2B5EF4-FFF2-40B4-BE49-F238E27FC236}">
                <a16:creationId xmlns:a16="http://schemas.microsoft.com/office/drawing/2014/main" id="{2F219F16-28F1-4F09-8AF0-B99F82503D68}"/>
              </a:ext>
            </a:extLst>
          </p:cNvPr>
          <p:cNvSpPr/>
          <p:nvPr/>
        </p:nvSpPr>
        <p:spPr>
          <a:xfrm>
            <a:off x="-2402914" y="-29497"/>
            <a:ext cx="2705846" cy="6858000"/>
          </a:xfrm>
          <a:prstGeom prst="rect">
            <a:avLst/>
          </a:prstGeom>
          <a:solidFill>
            <a:srgbClr val="EE82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Text Box 20">
            <a:extLst>
              <a:ext uri="{FF2B5EF4-FFF2-40B4-BE49-F238E27FC236}">
                <a16:creationId xmlns:a16="http://schemas.microsoft.com/office/drawing/2014/main" id="{6E9DF7FA-4451-3B44-95C7-08CA60BE8E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7095" y="5386579"/>
            <a:ext cx="6324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400" b="1">
                <a:solidFill>
                  <a:srgbClr val="0000CC"/>
                </a:solidFill>
              </a:rPr>
              <a:t> </a:t>
            </a:r>
          </a:p>
        </p:txBody>
      </p:sp>
      <p:sp>
        <p:nvSpPr>
          <p:cNvPr id="28" name="Text Box 23">
            <a:extLst>
              <a:ext uri="{FF2B5EF4-FFF2-40B4-BE49-F238E27FC236}">
                <a16:creationId xmlns:a16="http://schemas.microsoft.com/office/drawing/2014/main" id="{CDCA4F38-819E-C246-A0FD-32DD51AAAE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9895" y="368492"/>
            <a:ext cx="8458200" cy="166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nl-NL" altLang="vi-VN" sz="3200" b="1">
                <a:solidFill>
                  <a:srgbClr val="FF0000"/>
                </a:solidFill>
              </a:rPr>
              <a:t>Bài 5</a:t>
            </a:r>
            <a:r>
              <a:rPr lang="nl-NL" altLang="vi-VN" sz="2800" b="1"/>
              <a:t>. Tính chu vi và diện tích hình vuông có cạnh         </a:t>
            </a:r>
            <a:r>
              <a:rPr lang="nl-NL" altLang="vi-VN" sz="2800"/>
              <a:t>.</a:t>
            </a:r>
            <a:endParaRPr lang="en-US" altLang="vi-VN" sz="2800"/>
          </a:p>
          <a:p>
            <a:pPr>
              <a:spcBef>
                <a:spcPct val="50000"/>
              </a:spcBef>
            </a:pPr>
            <a:endParaRPr lang="en-US" altLang="vi-VN" sz="2800" b="1"/>
          </a:p>
        </p:txBody>
      </p:sp>
      <p:sp>
        <p:nvSpPr>
          <p:cNvPr id="29" name="Rectangle 10">
            <a:extLst>
              <a:ext uri="{FF2B5EF4-FFF2-40B4-BE49-F238E27FC236}">
                <a16:creationId xmlns:a16="http://schemas.microsoft.com/office/drawing/2014/main" id="{97E082D8-651D-B848-B8AE-3EDCFC4EA9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895" y="-328421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30" name="Rectangle 8">
            <a:extLst>
              <a:ext uri="{FF2B5EF4-FFF2-40B4-BE49-F238E27FC236}">
                <a16:creationId xmlns:a16="http://schemas.microsoft.com/office/drawing/2014/main" id="{94C781B4-D4B4-984A-952B-31671F1BC9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3083" y="1043179"/>
            <a:ext cx="5486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vi-VN" sz="3200" b="1">
                <a:solidFill>
                  <a:srgbClr val="CC00FF"/>
                </a:solidFill>
              </a:rPr>
              <a:t>                     </a:t>
            </a:r>
            <a:r>
              <a:rPr lang="en-US" altLang="vi-VN" sz="3200" b="1">
                <a:solidFill>
                  <a:srgbClr val="3333CC"/>
                </a:solidFill>
              </a:rPr>
              <a:t>Bài giải: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vi-VN" sz="3200" b="1">
                <a:solidFill>
                  <a:srgbClr val="0066FF"/>
                </a:solidFill>
              </a:rPr>
              <a:t>                           </a:t>
            </a:r>
            <a:endParaRPr lang="en-US" altLang="vi-VN" sz="3200" b="1" i="1">
              <a:solidFill>
                <a:srgbClr val="0066FF"/>
              </a:solidFill>
            </a:endParaRPr>
          </a:p>
        </p:txBody>
      </p:sp>
      <p:sp>
        <p:nvSpPr>
          <p:cNvPr id="31" name="Rectangle 8">
            <a:extLst>
              <a:ext uri="{FF2B5EF4-FFF2-40B4-BE49-F238E27FC236}">
                <a16:creationId xmlns:a16="http://schemas.microsoft.com/office/drawing/2014/main" id="{9DA2FF86-B17B-5745-B726-E1FE7A8E17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60833" y="1168592"/>
            <a:ext cx="3733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vi-VN" sz="3200" b="1">
                <a:solidFill>
                  <a:srgbClr val="CC00FF"/>
                </a:solidFill>
              </a:rPr>
              <a:t>                                         </a:t>
            </a:r>
          </a:p>
          <a:p>
            <a:pPr eaLnBrk="1" hangingPunct="1"/>
            <a:r>
              <a:rPr lang="nl-NL" altLang="vi-VN" sz="3200"/>
              <a:t>Chu vi hình vuông là:</a:t>
            </a:r>
            <a:endParaRPr lang="en-US" altLang="vi-VN" sz="3200"/>
          </a:p>
          <a:p>
            <a:pPr eaLnBrk="1" hangingPunct="1">
              <a:spcBef>
                <a:spcPct val="20000"/>
              </a:spcBef>
            </a:pPr>
            <a:r>
              <a:rPr lang="en-US" altLang="vi-VN" sz="3200" b="1">
                <a:solidFill>
                  <a:srgbClr val="0066FF"/>
                </a:solidFill>
              </a:rPr>
              <a:t>                           </a:t>
            </a:r>
            <a:endParaRPr lang="en-US" altLang="vi-VN" sz="3200" b="1" i="1">
              <a:solidFill>
                <a:srgbClr val="0066FF"/>
              </a:solidFill>
            </a:endParaRPr>
          </a:p>
        </p:txBody>
      </p:sp>
      <p:sp>
        <p:nvSpPr>
          <p:cNvPr id="32" name="Rectangle 8">
            <a:extLst>
              <a:ext uri="{FF2B5EF4-FFF2-40B4-BE49-F238E27FC236}">
                <a16:creationId xmlns:a16="http://schemas.microsoft.com/office/drawing/2014/main" id="{0053254A-C5ED-8148-965D-DE250ABF37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60833" y="2643379"/>
            <a:ext cx="44386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vi-VN" sz="3200" b="1">
                <a:solidFill>
                  <a:srgbClr val="CC00FF"/>
                </a:solidFill>
              </a:rPr>
              <a:t>                                         </a:t>
            </a:r>
          </a:p>
          <a:p>
            <a:pPr eaLnBrk="1" hangingPunct="1"/>
            <a:r>
              <a:rPr lang="nl-NL" altLang="vi-VN" sz="3200"/>
              <a:t>Diện tích hình vuông là:</a:t>
            </a:r>
            <a:endParaRPr lang="en-US" altLang="vi-VN" sz="3200"/>
          </a:p>
          <a:p>
            <a:pPr eaLnBrk="1" hangingPunct="1">
              <a:spcBef>
                <a:spcPct val="20000"/>
              </a:spcBef>
            </a:pPr>
            <a:r>
              <a:rPr lang="en-US" altLang="vi-VN" sz="3200" b="1">
                <a:solidFill>
                  <a:srgbClr val="0066FF"/>
                </a:solidFill>
              </a:rPr>
              <a:t>                           </a:t>
            </a:r>
            <a:endParaRPr lang="en-US" altLang="vi-VN" sz="3200" b="1" i="1">
              <a:solidFill>
                <a:srgbClr val="0066FF"/>
              </a:solidFill>
            </a:endParaRPr>
          </a:p>
        </p:txBody>
      </p:sp>
      <p:graphicFrame>
        <p:nvGraphicFramePr>
          <p:cNvPr id="33" name="Object 23">
            <a:extLst>
              <a:ext uri="{FF2B5EF4-FFF2-40B4-BE49-F238E27FC236}">
                <a16:creationId xmlns:a16="http://schemas.microsoft.com/office/drawing/2014/main" id="{2A7172E3-60A5-864F-8C02-2F883462952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5306935"/>
              </p:ext>
            </p:extLst>
          </p:nvPr>
        </p:nvGraphicFramePr>
        <p:xfrm>
          <a:off x="3911733" y="2262379"/>
          <a:ext cx="2282825" cy="1033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" name="Equation" r:id="rId5" imgW="21653500" imgH="9067800" progId="Equation.DSMT4">
                  <p:embed/>
                </p:oleObj>
              </mc:Choice>
              <mc:Fallback>
                <p:oleObj name="Equation" r:id="rId5" imgW="21653500" imgH="9067800" progId="Equation.DSMT4">
                  <p:embed/>
                  <p:pic>
                    <p:nvPicPr>
                      <p:cNvPr id="17431" name="Object 23">
                        <a:extLst>
                          <a:ext uri="{FF2B5EF4-FFF2-40B4-BE49-F238E27FC236}">
                            <a16:creationId xmlns:a16="http://schemas.microsoft.com/office/drawing/2014/main" id="{E75599CC-6F4C-AD4D-8019-6EB01FE16C9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1733" y="2262379"/>
                        <a:ext cx="2282825" cy="1033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17">
            <a:extLst>
              <a:ext uri="{FF2B5EF4-FFF2-40B4-BE49-F238E27FC236}">
                <a16:creationId xmlns:a16="http://schemas.microsoft.com/office/drawing/2014/main" id="{E23E8B2C-0571-9045-B9D3-5CEE21448DA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6478884"/>
              </p:ext>
            </p:extLst>
          </p:nvPr>
        </p:nvGraphicFramePr>
        <p:xfrm>
          <a:off x="8456415" y="255779"/>
          <a:ext cx="762000" cy="912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Equation" r:id="rId7" imgW="6731000" imgH="9067800" progId="Equation.DSMT4">
                  <p:embed/>
                </p:oleObj>
              </mc:Choice>
              <mc:Fallback>
                <p:oleObj name="Equation" r:id="rId7" imgW="6731000" imgH="9067800" progId="Equation.DSMT4">
                  <p:embed/>
                  <p:pic>
                    <p:nvPicPr>
                      <p:cNvPr id="17425" name="Object 17">
                        <a:extLst>
                          <a:ext uri="{FF2B5EF4-FFF2-40B4-BE49-F238E27FC236}">
                            <a16:creationId xmlns:a16="http://schemas.microsoft.com/office/drawing/2014/main" id="{7AE220F3-972E-CD42-BAAD-12EC3BF6610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56415" y="255779"/>
                        <a:ext cx="762000" cy="912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24">
            <a:extLst>
              <a:ext uri="{FF2B5EF4-FFF2-40B4-BE49-F238E27FC236}">
                <a16:creationId xmlns:a16="http://schemas.microsoft.com/office/drawing/2014/main" id="{2A9214F0-8340-A343-9A2C-F5CF89ABE70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4102381"/>
              </p:ext>
            </p:extLst>
          </p:nvPr>
        </p:nvGraphicFramePr>
        <p:xfrm>
          <a:off x="3800608" y="3633979"/>
          <a:ext cx="2452687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Equation" r:id="rId9" imgW="23698200" imgH="9067800" progId="Equation.DSMT4">
                  <p:embed/>
                </p:oleObj>
              </mc:Choice>
              <mc:Fallback>
                <p:oleObj name="Equation" r:id="rId9" imgW="23698200" imgH="9067800" progId="Equation.DSMT4">
                  <p:embed/>
                  <p:pic>
                    <p:nvPicPr>
                      <p:cNvPr id="17432" name="Object 24">
                        <a:extLst>
                          <a:ext uri="{FF2B5EF4-FFF2-40B4-BE49-F238E27FC236}">
                            <a16:creationId xmlns:a16="http://schemas.microsoft.com/office/drawing/2014/main" id="{30B8EA0C-E6AF-4443-A8E6-F8FF3D14F4A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00608" y="3633979"/>
                        <a:ext cx="2452687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Text Box 22">
            <a:extLst>
              <a:ext uri="{FF2B5EF4-FFF2-40B4-BE49-F238E27FC236}">
                <a16:creationId xmlns:a16="http://schemas.microsoft.com/office/drawing/2014/main" id="{5EF8DA25-7490-8F48-BF28-21A20BE366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3895" y="4853179"/>
            <a:ext cx="1752600" cy="584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rPr>
              <a:t> </a:t>
            </a:r>
          </a:p>
        </p:txBody>
      </p:sp>
      <p:graphicFrame>
        <p:nvGraphicFramePr>
          <p:cNvPr id="37" name="Object 25">
            <a:extLst>
              <a:ext uri="{FF2B5EF4-FFF2-40B4-BE49-F238E27FC236}">
                <a16:creationId xmlns:a16="http://schemas.microsoft.com/office/drawing/2014/main" id="{A753DDC5-B614-4E4E-9338-70FAB32D471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4707788"/>
              </p:ext>
            </p:extLst>
          </p:nvPr>
        </p:nvGraphicFramePr>
        <p:xfrm>
          <a:off x="4868995" y="4700779"/>
          <a:ext cx="20574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name="Equation" r:id="rId11" imgW="22821900" imgH="9067800" progId="Equation.DSMT4">
                  <p:embed/>
                </p:oleObj>
              </mc:Choice>
              <mc:Fallback>
                <p:oleObj name="Equation" r:id="rId11" imgW="22821900" imgH="9067800" progId="Equation.DSMT4">
                  <p:embed/>
                  <p:pic>
                    <p:nvPicPr>
                      <p:cNvPr id="36" name="Object 25">
                        <a:extLst>
                          <a:ext uri="{FF2B5EF4-FFF2-40B4-BE49-F238E27FC236}">
                            <a16:creationId xmlns:a16="http://schemas.microsoft.com/office/drawing/2014/main" id="{8460CD56-BB50-AE44-854A-04E5981306F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8995" y="4700779"/>
                        <a:ext cx="2057400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8" name="Picture 24" descr="roses_swaying_back_an_a_hb">
            <a:extLst>
              <a:ext uri="{FF2B5EF4-FFF2-40B4-BE49-F238E27FC236}">
                <a16:creationId xmlns:a16="http://schemas.microsoft.com/office/drawing/2014/main" id="{45A2B6C4-A7E2-D548-9817-F8400FE330B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7830" y="5668297"/>
            <a:ext cx="1905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61266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0" grpId="0"/>
      <p:bldP spid="31" grpId="0"/>
      <p:bldP spid="32" grpId="0"/>
      <p:bldP spid="3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6">
            <a:extLst>
              <a:ext uri="{FF2B5EF4-FFF2-40B4-BE49-F238E27FC236}">
                <a16:creationId xmlns:a16="http://schemas.microsoft.com/office/drawing/2014/main" id="{5E2CFC10-E0CE-433B-BE86-822CD2E9552B}"/>
              </a:ext>
            </a:extLst>
          </p:cNvPr>
          <p:cNvSpPr/>
          <p:nvPr/>
        </p:nvSpPr>
        <p:spPr>
          <a:xfrm>
            <a:off x="-1" y="0"/>
            <a:ext cx="3011055" cy="6858000"/>
          </a:xfrm>
          <a:prstGeom prst="rect">
            <a:avLst/>
          </a:prstGeom>
          <a:solidFill>
            <a:srgbClr val="FEFE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FEFEFE"/>
              </a:solidFill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1251B691-73AF-42E9-A59A-4B9F2E0BC684}"/>
              </a:ext>
            </a:extLst>
          </p:cNvPr>
          <p:cNvSpPr/>
          <p:nvPr/>
        </p:nvSpPr>
        <p:spPr>
          <a:xfrm>
            <a:off x="6096723" y="0"/>
            <a:ext cx="2988998" cy="6858000"/>
          </a:xfrm>
          <a:prstGeom prst="rect">
            <a:avLst/>
          </a:prstGeom>
          <a:solidFill>
            <a:srgbClr val="F5C5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4">
            <a:extLst>
              <a:ext uri="{FF2B5EF4-FFF2-40B4-BE49-F238E27FC236}">
                <a16:creationId xmlns:a16="http://schemas.microsoft.com/office/drawing/2014/main" id="{2F219F16-28F1-4F09-8AF0-B99F82503D68}"/>
              </a:ext>
            </a:extLst>
          </p:cNvPr>
          <p:cNvSpPr/>
          <p:nvPr/>
        </p:nvSpPr>
        <p:spPr>
          <a:xfrm>
            <a:off x="9071330" y="0"/>
            <a:ext cx="3133615" cy="6858000"/>
          </a:xfrm>
          <a:prstGeom prst="rect">
            <a:avLst/>
          </a:prstGeom>
          <a:solidFill>
            <a:srgbClr val="EE82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3">
            <a:extLst>
              <a:ext uri="{FF2B5EF4-FFF2-40B4-BE49-F238E27FC236}">
                <a16:creationId xmlns:a16="http://schemas.microsoft.com/office/drawing/2014/main" id="{C82AE5C3-601C-4940-B842-A209291EBBA6}"/>
              </a:ext>
            </a:extLst>
          </p:cNvPr>
          <p:cNvSpPr/>
          <p:nvPr/>
        </p:nvSpPr>
        <p:spPr>
          <a:xfrm>
            <a:off x="2988998" y="0"/>
            <a:ext cx="3132892" cy="6858000"/>
          </a:xfrm>
          <a:prstGeom prst="rect">
            <a:avLst/>
          </a:prstGeom>
          <a:solidFill>
            <a:srgbClr val="F7D7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7055050-051A-4E83-BDC9-E9010A3C3C1A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270" y="3501683"/>
            <a:ext cx="3108324" cy="310832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B873E16-2CB4-4F73-A37D-6C8CAFCDFA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967" b="92982" l="9904" r="89959">
                        <a14:foregroundMark x1="35252" y1="8772" x2="37689" y2="9162"/>
                        <a14:foregroundMark x1="29161" y1="7797" x2="34436" y2="8641"/>
                        <a14:foregroundMark x1="37689" y1="9162" x2="42916" y2="8967"/>
                        <a14:foregroundMark x1="29849" y1="44444" x2="39477" y2="59844"/>
                        <a14:foregroundMark x1="49656" y1="58090" x2="41678" y2="61014"/>
                        <a14:foregroundMark x1="41678" y1="61014" x2="36039" y2="51852"/>
                        <a14:foregroundMark x1="36039" y1="51852" x2="33012" y2="35867"/>
                        <a14:foregroundMark x1="42091" y1="30409" x2="42091" y2="30409"/>
                        <a14:foregroundMark x1="24484" y1="31774" x2="24484" y2="31774"/>
                        <a14:foregroundMark x1="28886" y1="56140" x2="28886" y2="56140"/>
                        <a14:foregroundMark x1="30261" y1="47173" x2="30261" y2="47173"/>
                        <a14:foregroundMark x1="27923" y1="54776" x2="36314" y2="70370"/>
                        <a14:foregroundMark x1="31087" y1="71735" x2="34113" y2="70370"/>
                        <a14:foregroundMark x1="46492" y1="79337" x2="54746" y2="82846"/>
                        <a14:foregroundMark x1="54746" y1="82846" x2="58047" y2="82456"/>
                        <a14:foregroundMark x1="61623" y1="84795" x2="66437" y2="81676"/>
                        <a14:foregroundMark x1="59560" y1="91033" x2="63136" y2="92982"/>
                        <a14:foregroundMark x1="58184" y1="8967" x2="60110" y2="8967"/>
                        <a14:foregroundMark x1="33975" y1="8967" x2="37001" y2="95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711" y="3540145"/>
            <a:ext cx="4615021" cy="325654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E2E06A0-4B74-4AFB-BC15-F3B7CC88E77D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7717" y="3533286"/>
            <a:ext cx="3324714" cy="332471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AE233B4-8EAA-4FBB-977F-EE8DE96E3A44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3410" y="3758544"/>
            <a:ext cx="3068800" cy="30688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4F5A782-D0DD-448A-B84C-7C1828EC0B93}"/>
              </a:ext>
            </a:extLst>
          </p:cNvPr>
          <p:cNvSpPr/>
          <p:nvPr/>
        </p:nvSpPr>
        <p:spPr>
          <a:xfrm>
            <a:off x="672091" y="1045219"/>
            <a:ext cx="183255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>
                <a:ln w="0"/>
                <a:solidFill>
                  <a:srgbClr val="BF1B2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Kh</a:t>
            </a:r>
            <a:r>
              <a:rPr lang="en-US" sz="5400">
                <a:ln w="0"/>
                <a:solidFill>
                  <a:srgbClr val="BF1B2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ởi </a:t>
            </a:r>
          </a:p>
          <a:p>
            <a:pPr algn="ctr"/>
            <a:r>
              <a:rPr lang="en-US" sz="5400">
                <a:ln w="0"/>
                <a:solidFill>
                  <a:srgbClr val="BF1B2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động</a:t>
            </a:r>
            <a:endParaRPr lang="en-US" sz="5400" b="0" cap="none" spc="0">
              <a:ln w="0"/>
              <a:solidFill>
                <a:srgbClr val="BF1B2C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UTM Cookies" panose="020406030505060202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8E45DE0-78B0-417B-9042-A2BD49E465C9}"/>
              </a:ext>
            </a:extLst>
          </p:cNvPr>
          <p:cNvSpPr/>
          <p:nvPr/>
        </p:nvSpPr>
        <p:spPr>
          <a:xfrm>
            <a:off x="3500033" y="1045219"/>
            <a:ext cx="2403863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>
                <a:ln w="0"/>
                <a:solidFill>
                  <a:srgbClr val="DA5B2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Luyện </a:t>
            </a:r>
            <a:br>
              <a:rPr lang="en-US" sz="5400">
                <a:ln w="0"/>
                <a:solidFill>
                  <a:srgbClr val="DA5B2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</a:br>
            <a:r>
              <a:rPr lang="en-US" sz="5400">
                <a:ln w="0"/>
                <a:solidFill>
                  <a:srgbClr val="DA5B2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tập</a:t>
            </a:r>
          </a:p>
          <a:p>
            <a:pPr algn="ctr"/>
            <a:r>
              <a:rPr lang="en-US" sz="5400" b="0" cap="none" spc="0">
                <a:ln w="0"/>
                <a:solidFill>
                  <a:srgbClr val="DA5B2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1&amp;2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C6C5B13-FAEE-4E2D-A8A1-76622913989E}"/>
              </a:ext>
            </a:extLst>
          </p:cNvPr>
          <p:cNvSpPr/>
          <p:nvPr/>
        </p:nvSpPr>
        <p:spPr>
          <a:xfrm>
            <a:off x="9822048" y="1189775"/>
            <a:ext cx="163217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Dặn </a:t>
            </a:r>
            <a:br>
              <a:rPr lang="en-US" sz="540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</a:br>
            <a:r>
              <a:rPr lang="en-US" sz="540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dò</a:t>
            </a:r>
            <a:endParaRPr lang="en-US" sz="5400" b="0" cap="none" spc="0">
              <a:ln w="0"/>
              <a:solidFill>
                <a:srgbClr val="FFFF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UTM Cookies" panose="020406030505060202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4EE0B95-7609-4C08-A904-E421A4141F43}"/>
              </a:ext>
            </a:extLst>
          </p:cNvPr>
          <p:cNvSpPr/>
          <p:nvPr/>
        </p:nvSpPr>
        <p:spPr>
          <a:xfrm>
            <a:off x="6541006" y="1045219"/>
            <a:ext cx="2403863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>
                <a:ln w="0"/>
                <a:solidFill>
                  <a:srgbClr val="5F2C1B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Luyện </a:t>
            </a:r>
            <a:br>
              <a:rPr lang="en-US" sz="5400">
                <a:ln w="0"/>
                <a:solidFill>
                  <a:srgbClr val="5F2C1B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</a:br>
            <a:r>
              <a:rPr lang="en-US" sz="5400">
                <a:ln w="0"/>
                <a:solidFill>
                  <a:srgbClr val="5F2C1B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tập</a:t>
            </a:r>
          </a:p>
          <a:p>
            <a:pPr algn="ctr"/>
            <a:r>
              <a:rPr lang="en-US" sz="5400">
                <a:ln w="0"/>
                <a:solidFill>
                  <a:srgbClr val="5F2C1B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4a</a:t>
            </a:r>
          </a:p>
        </p:txBody>
      </p:sp>
    </p:spTree>
    <p:extLst>
      <p:ext uri="{BB962C8B-B14F-4D97-AF65-F5344CB8AC3E}">
        <p14:creationId xmlns:p14="http://schemas.microsoft.com/office/powerpoint/2010/main" val="3014848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6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6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6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56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3" grpId="0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4">
            <a:extLst>
              <a:ext uri="{FF2B5EF4-FFF2-40B4-BE49-F238E27FC236}">
                <a16:creationId xmlns:a16="http://schemas.microsoft.com/office/drawing/2014/main" id="{2F219F16-28F1-4F09-8AF0-B99F82503D68}"/>
              </a:ext>
            </a:extLst>
          </p:cNvPr>
          <p:cNvSpPr/>
          <p:nvPr/>
        </p:nvSpPr>
        <p:spPr>
          <a:xfrm>
            <a:off x="0" y="0"/>
            <a:ext cx="12204945" cy="6858000"/>
          </a:xfrm>
          <a:prstGeom prst="rect">
            <a:avLst/>
          </a:prstGeom>
          <a:solidFill>
            <a:srgbClr val="EE82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6">
            <a:extLst>
              <a:ext uri="{FF2B5EF4-FFF2-40B4-BE49-F238E27FC236}">
                <a16:creationId xmlns:a16="http://schemas.microsoft.com/office/drawing/2014/main" id="{5E2CFC10-E0CE-433B-BE86-822CD2E9552B}"/>
              </a:ext>
            </a:extLst>
          </p:cNvPr>
          <p:cNvSpPr/>
          <p:nvPr/>
        </p:nvSpPr>
        <p:spPr>
          <a:xfrm>
            <a:off x="7025352" y="0"/>
            <a:ext cx="3011055" cy="6858000"/>
          </a:xfrm>
          <a:prstGeom prst="rect">
            <a:avLst/>
          </a:prstGeom>
          <a:solidFill>
            <a:srgbClr val="FEFE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FEFEFE"/>
              </a:solidFill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1251B691-73AF-42E9-A59A-4B9F2E0BC684}"/>
              </a:ext>
            </a:extLst>
          </p:cNvPr>
          <p:cNvSpPr/>
          <p:nvPr/>
        </p:nvSpPr>
        <p:spPr>
          <a:xfrm>
            <a:off x="8093921" y="0"/>
            <a:ext cx="2988998" cy="6858000"/>
          </a:xfrm>
          <a:prstGeom prst="rect">
            <a:avLst/>
          </a:prstGeom>
          <a:solidFill>
            <a:srgbClr val="F5C5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3">
            <a:extLst>
              <a:ext uri="{FF2B5EF4-FFF2-40B4-BE49-F238E27FC236}">
                <a16:creationId xmlns:a16="http://schemas.microsoft.com/office/drawing/2014/main" id="{C82AE5C3-601C-4940-B842-A209291EBBA6}"/>
              </a:ext>
            </a:extLst>
          </p:cNvPr>
          <p:cNvSpPr/>
          <p:nvPr/>
        </p:nvSpPr>
        <p:spPr>
          <a:xfrm>
            <a:off x="8604073" y="0"/>
            <a:ext cx="3132892" cy="6858000"/>
          </a:xfrm>
          <a:prstGeom prst="rect">
            <a:avLst/>
          </a:prstGeom>
          <a:solidFill>
            <a:srgbClr val="F7D7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7055050-051A-4E83-BDC9-E9010A3C3C1A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58" y="-3924451"/>
            <a:ext cx="1828800" cy="18288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B873E16-2CB4-4F73-A37D-6C8CAFCDFAF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967" b="92982" l="9904" r="89959">
                        <a14:foregroundMark x1="35252" y1="8772" x2="37689" y2="9162"/>
                        <a14:foregroundMark x1="29161" y1="7797" x2="34436" y2="8641"/>
                        <a14:foregroundMark x1="37689" y1="9162" x2="42916" y2="8967"/>
                        <a14:foregroundMark x1="29849" y1="44444" x2="39477" y2="59844"/>
                        <a14:foregroundMark x1="49656" y1="58090" x2="41678" y2="61014"/>
                        <a14:foregroundMark x1="41678" y1="61014" x2="36039" y2="51852"/>
                        <a14:foregroundMark x1="36039" y1="51852" x2="33012" y2="35867"/>
                        <a14:foregroundMark x1="42091" y1="30409" x2="42091" y2="30409"/>
                        <a14:foregroundMark x1="24484" y1="31774" x2="24484" y2="31774"/>
                        <a14:foregroundMark x1="28886" y1="56140" x2="28886" y2="56140"/>
                        <a14:foregroundMark x1="30261" y1="47173" x2="30261" y2="47173"/>
                        <a14:foregroundMark x1="27923" y1="54776" x2="36314" y2="70370"/>
                        <a14:foregroundMark x1="31087" y1="71735" x2="34113" y2="70370"/>
                        <a14:foregroundMark x1="46492" y1="79337" x2="54746" y2="82846"/>
                        <a14:foregroundMark x1="54746" y1="82846" x2="58047" y2="82456"/>
                        <a14:foregroundMark x1="61623" y1="84795" x2="66437" y2="81676"/>
                        <a14:foregroundMark x1="59560" y1="91033" x2="63136" y2="92982"/>
                        <a14:foregroundMark x1="58184" y1="8967" x2="60110" y2="8967"/>
                        <a14:foregroundMark x1="33975" y1="8967" x2="37001" y2="95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339" y="-3885989"/>
            <a:ext cx="1828800" cy="129047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E2E06A0-4B74-4AFB-BC15-F3B7CC88E77D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822" y="2907434"/>
            <a:ext cx="3950566" cy="395056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AE233B4-8EAA-4FBB-977F-EE8DE96E3A44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038" y="-3667590"/>
            <a:ext cx="1828800" cy="18288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4F5A782-D0DD-448A-B84C-7C1828EC0B93}"/>
              </a:ext>
            </a:extLst>
          </p:cNvPr>
          <p:cNvSpPr/>
          <p:nvPr/>
        </p:nvSpPr>
        <p:spPr>
          <a:xfrm>
            <a:off x="-1753253" y="695630"/>
            <a:ext cx="1160895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>
                <a:ln w="0"/>
                <a:solidFill>
                  <a:srgbClr val="BF1B2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Kh</a:t>
            </a:r>
            <a:r>
              <a:rPr lang="en-US" sz="3200">
                <a:ln w="0"/>
                <a:solidFill>
                  <a:srgbClr val="BF1B2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ởi </a:t>
            </a:r>
          </a:p>
          <a:p>
            <a:pPr algn="ctr"/>
            <a:r>
              <a:rPr lang="en-US" sz="3200">
                <a:ln w="0"/>
                <a:solidFill>
                  <a:srgbClr val="BF1B2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động</a:t>
            </a:r>
            <a:endParaRPr lang="en-US" sz="3200" b="0" cap="none" spc="0">
              <a:ln w="0"/>
              <a:solidFill>
                <a:srgbClr val="BF1B2C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UTM Cookies" panose="020406030505060202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8E45DE0-78B0-417B-9042-A2BD49E465C9}"/>
              </a:ext>
            </a:extLst>
          </p:cNvPr>
          <p:cNvSpPr/>
          <p:nvPr/>
        </p:nvSpPr>
        <p:spPr>
          <a:xfrm>
            <a:off x="12715097" y="724477"/>
            <a:ext cx="1499898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>
                <a:ln w="0"/>
                <a:solidFill>
                  <a:srgbClr val="DA5B2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Luyện </a:t>
            </a:r>
            <a:br>
              <a:rPr lang="en-US" sz="3200">
                <a:ln w="0"/>
                <a:solidFill>
                  <a:srgbClr val="DA5B2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</a:br>
            <a:r>
              <a:rPr lang="en-US" sz="3200">
                <a:ln w="0"/>
                <a:solidFill>
                  <a:srgbClr val="DA5B2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tập</a:t>
            </a:r>
          </a:p>
          <a:p>
            <a:pPr algn="ctr"/>
            <a:r>
              <a:rPr lang="en-US" sz="3200" b="0" cap="none" spc="0">
                <a:ln w="0"/>
                <a:solidFill>
                  <a:srgbClr val="DA5B2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1&amp;2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C6C5B13-FAEE-4E2D-A8A1-76622913989E}"/>
              </a:ext>
            </a:extLst>
          </p:cNvPr>
          <p:cNvSpPr/>
          <p:nvPr/>
        </p:nvSpPr>
        <p:spPr>
          <a:xfrm>
            <a:off x="8998254" y="1399325"/>
            <a:ext cx="2544287" cy="280076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>
                <a:ln w="0"/>
                <a:solidFill>
                  <a:srgbClr val="F08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Dặn </a:t>
            </a:r>
            <a:br>
              <a:rPr lang="en-US" sz="8800">
                <a:ln w="0"/>
                <a:solidFill>
                  <a:srgbClr val="F08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</a:br>
            <a:r>
              <a:rPr lang="en-US" sz="8800">
                <a:ln w="0"/>
                <a:solidFill>
                  <a:srgbClr val="F08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dò</a:t>
            </a:r>
            <a:endParaRPr lang="en-US" sz="8800" b="0" cap="none" spc="0">
              <a:ln w="0"/>
              <a:solidFill>
                <a:srgbClr val="F08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UTM Cookies" panose="020406030505060202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4EE0B95-7609-4C08-A904-E421A4141F43}"/>
              </a:ext>
            </a:extLst>
          </p:cNvPr>
          <p:cNvSpPr/>
          <p:nvPr/>
        </p:nvSpPr>
        <p:spPr>
          <a:xfrm>
            <a:off x="7005630" y="-1838790"/>
            <a:ext cx="1499898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>
                <a:ln w="0"/>
                <a:solidFill>
                  <a:srgbClr val="5F2C1B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Luyện </a:t>
            </a:r>
            <a:br>
              <a:rPr lang="en-US" sz="3200">
                <a:ln w="0"/>
                <a:solidFill>
                  <a:srgbClr val="5F2C1B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</a:br>
            <a:r>
              <a:rPr lang="en-US" sz="3200">
                <a:ln w="0"/>
                <a:solidFill>
                  <a:srgbClr val="5F2C1B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tập</a:t>
            </a:r>
          </a:p>
          <a:p>
            <a:pPr algn="ctr"/>
            <a:r>
              <a:rPr lang="en-US" sz="3200">
                <a:ln w="0"/>
                <a:solidFill>
                  <a:srgbClr val="5F2C1B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4a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AAD3513-9691-4567-83E2-C384555B2A8C}"/>
              </a:ext>
            </a:extLst>
          </p:cNvPr>
          <p:cNvSpPr/>
          <p:nvPr/>
        </p:nvSpPr>
        <p:spPr>
          <a:xfrm>
            <a:off x="1578106" y="159470"/>
            <a:ext cx="5250155" cy="297690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40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Xem lại bài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40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 làm bài VBT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400" b="0" cap="none" spc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chuẩn bị bài sau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EBDD1EB-2EFE-4667-9657-5CA12825E3CF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153" y="2907434"/>
            <a:ext cx="4226526" cy="4226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6782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6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6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6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56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"/>
                            </p:stCondLst>
                            <p:childTnLst>
                              <p:par>
                                <p:cTn id="22" presetID="2" presetClass="entr" presetSubtype="1" decel="56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4.44444E-6 L -0.38919 -0.05694 " pathEditMode="relative" rAng="0" ptsTypes="AA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466" y="-2847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49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3" grpId="0"/>
      <p:bldP spid="14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6">
            <a:extLst>
              <a:ext uri="{FF2B5EF4-FFF2-40B4-BE49-F238E27FC236}">
                <a16:creationId xmlns:a16="http://schemas.microsoft.com/office/drawing/2014/main" id="{5E2CFC10-E0CE-433B-BE86-822CD2E9552B}"/>
              </a:ext>
            </a:extLst>
          </p:cNvPr>
          <p:cNvSpPr/>
          <p:nvPr/>
        </p:nvSpPr>
        <p:spPr>
          <a:xfrm>
            <a:off x="-1" y="0"/>
            <a:ext cx="3011055" cy="6858000"/>
          </a:xfrm>
          <a:prstGeom prst="rect">
            <a:avLst/>
          </a:prstGeom>
          <a:solidFill>
            <a:srgbClr val="FEFE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FEFEFE"/>
              </a:solidFill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1251B691-73AF-42E9-A59A-4B9F2E0BC684}"/>
              </a:ext>
            </a:extLst>
          </p:cNvPr>
          <p:cNvSpPr/>
          <p:nvPr/>
        </p:nvSpPr>
        <p:spPr>
          <a:xfrm>
            <a:off x="6096723" y="0"/>
            <a:ext cx="2988998" cy="6858000"/>
          </a:xfrm>
          <a:prstGeom prst="rect">
            <a:avLst/>
          </a:prstGeom>
          <a:solidFill>
            <a:srgbClr val="F5C5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4">
            <a:extLst>
              <a:ext uri="{FF2B5EF4-FFF2-40B4-BE49-F238E27FC236}">
                <a16:creationId xmlns:a16="http://schemas.microsoft.com/office/drawing/2014/main" id="{2F219F16-28F1-4F09-8AF0-B99F82503D68}"/>
              </a:ext>
            </a:extLst>
          </p:cNvPr>
          <p:cNvSpPr/>
          <p:nvPr/>
        </p:nvSpPr>
        <p:spPr>
          <a:xfrm>
            <a:off x="9071330" y="0"/>
            <a:ext cx="3133615" cy="6858000"/>
          </a:xfrm>
          <a:prstGeom prst="rect">
            <a:avLst/>
          </a:prstGeom>
          <a:solidFill>
            <a:srgbClr val="EE82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3">
            <a:extLst>
              <a:ext uri="{FF2B5EF4-FFF2-40B4-BE49-F238E27FC236}">
                <a16:creationId xmlns:a16="http://schemas.microsoft.com/office/drawing/2014/main" id="{C82AE5C3-601C-4940-B842-A209291EBBA6}"/>
              </a:ext>
            </a:extLst>
          </p:cNvPr>
          <p:cNvSpPr/>
          <p:nvPr/>
        </p:nvSpPr>
        <p:spPr>
          <a:xfrm>
            <a:off x="2988998" y="0"/>
            <a:ext cx="3132892" cy="6858000"/>
          </a:xfrm>
          <a:prstGeom prst="rect">
            <a:avLst/>
          </a:prstGeom>
          <a:solidFill>
            <a:srgbClr val="F7D7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7055050-051A-4E83-BDC9-E9010A3C3C1A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270" y="3501683"/>
            <a:ext cx="3108324" cy="310832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B873E16-2CB4-4F73-A37D-6C8CAFCDFA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967" b="92982" l="9904" r="89959">
                        <a14:foregroundMark x1="35252" y1="8772" x2="37689" y2="9162"/>
                        <a14:foregroundMark x1="29161" y1="7797" x2="34436" y2="8641"/>
                        <a14:foregroundMark x1="37689" y1="9162" x2="42916" y2="8967"/>
                        <a14:foregroundMark x1="29849" y1="44444" x2="39477" y2="59844"/>
                        <a14:foregroundMark x1="49656" y1="58090" x2="41678" y2="61014"/>
                        <a14:foregroundMark x1="41678" y1="61014" x2="36039" y2="51852"/>
                        <a14:foregroundMark x1="36039" y1="51852" x2="33012" y2="35867"/>
                        <a14:foregroundMark x1="42091" y1="30409" x2="42091" y2="30409"/>
                        <a14:foregroundMark x1="24484" y1="31774" x2="24484" y2="31774"/>
                        <a14:foregroundMark x1="28886" y1="56140" x2="28886" y2="56140"/>
                        <a14:foregroundMark x1="30261" y1="47173" x2="30261" y2="47173"/>
                        <a14:foregroundMark x1="27923" y1="54776" x2="36314" y2="70370"/>
                        <a14:foregroundMark x1="31087" y1="71735" x2="34113" y2="70370"/>
                        <a14:foregroundMark x1="46492" y1="79337" x2="54746" y2="82846"/>
                        <a14:foregroundMark x1="54746" y1="82846" x2="58047" y2="82456"/>
                        <a14:foregroundMark x1="61623" y1="84795" x2="66437" y2="81676"/>
                        <a14:foregroundMark x1="59560" y1="91033" x2="63136" y2="92982"/>
                        <a14:foregroundMark x1="58184" y1="8967" x2="60110" y2="8967"/>
                        <a14:foregroundMark x1="33975" y1="8967" x2="37001" y2="95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711" y="3540145"/>
            <a:ext cx="4615021" cy="325654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E2E06A0-4B74-4AFB-BC15-F3B7CC88E77D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7717" y="3533286"/>
            <a:ext cx="3324714" cy="332471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AE233B4-8EAA-4FBB-977F-EE8DE96E3A44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3410" y="3758544"/>
            <a:ext cx="3068800" cy="30688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4F5A782-D0DD-448A-B84C-7C1828EC0B93}"/>
              </a:ext>
            </a:extLst>
          </p:cNvPr>
          <p:cNvSpPr/>
          <p:nvPr/>
        </p:nvSpPr>
        <p:spPr>
          <a:xfrm>
            <a:off x="672091" y="1045219"/>
            <a:ext cx="183255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>
                <a:ln w="0"/>
                <a:solidFill>
                  <a:srgbClr val="BF1B2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Kh</a:t>
            </a:r>
            <a:r>
              <a:rPr lang="en-US" sz="5400">
                <a:ln w="0"/>
                <a:solidFill>
                  <a:srgbClr val="BF1B2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ởi </a:t>
            </a:r>
          </a:p>
          <a:p>
            <a:pPr algn="ctr"/>
            <a:r>
              <a:rPr lang="en-US" sz="5400">
                <a:ln w="0"/>
                <a:solidFill>
                  <a:srgbClr val="BF1B2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động</a:t>
            </a:r>
            <a:endParaRPr lang="en-US" sz="5400" b="0" cap="none" spc="0">
              <a:ln w="0"/>
              <a:solidFill>
                <a:srgbClr val="BF1B2C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UTM Cookies" panose="020406030505060202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8E45DE0-78B0-417B-9042-A2BD49E465C9}"/>
              </a:ext>
            </a:extLst>
          </p:cNvPr>
          <p:cNvSpPr/>
          <p:nvPr/>
        </p:nvSpPr>
        <p:spPr>
          <a:xfrm>
            <a:off x="3696144" y="1045219"/>
            <a:ext cx="2011640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err="1">
                <a:ln w="0"/>
                <a:solidFill>
                  <a:srgbClr val="DA5B2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Luyện</a:t>
            </a:r>
            <a:r>
              <a:rPr lang="en-US" sz="5400" dirty="0">
                <a:ln w="0"/>
                <a:solidFill>
                  <a:srgbClr val="DA5B2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 </a:t>
            </a:r>
            <a:br>
              <a:rPr lang="en-US" sz="5400" dirty="0">
                <a:ln w="0"/>
                <a:solidFill>
                  <a:srgbClr val="DA5B2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</a:br>
            <a:r>
              <a:rPr lang="en-US" sz="5400" dirty="0" err="1">
                <a:ln w="0"/>
                <a:solidFill>
                  <a:srgbClr val="DA5B2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tập</a:t>
            </a:r>
            <a:endParaRPr lang="en-US" sz="5400" dirty="0">
              <a:ln w="0"/>
              <a:solidFill>
                <a:srgbClr val="DA5B2A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UTM Cookies" panose="02040603050506020204" pitchFamily="18" charset="0"/>
            </a:endParaRPr>
          </a:p>
          <a:p>
            <a:pPr algn="ctr"/>
            <a:endParaRPr lang="en-US" sz="5400" b="0" cap="none" spc="0" dirty="0">
              <a:ln w="0"/>
              <a:solidFill>
                <a:srgbClr val="DA5B2A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UTM Cookies" panose="020406030505060202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C6C5B13-FAEE-4E2D-A8A1-76622913989E}"/>
              </a:ext>
            </a:extLst>
          </p:cNvPr>
          <p:cNvSpPr/>
          <p:nvPr/>
        </p:nvSpPr>
        <p:spPr>
          <a:xfrm>
            <a:off x="9822048" y="1189775"/>
            <a:ext cx="163217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Dặn </a:t>
            </a:r>
            <a:br>
              <a:rPr lang="en-US" sz="540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</a:br>
            <a:r>
              <a:rPr lang="en-US" sz="540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dò</a:t>
            </a:r>
            <a:endParaRPr lang="en-US" sz="5400" b="0" cap="none" spc="0">
              <a:ln w="0"/>
              <a:solidFill>
                <a:srgbClr val="FFFF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UTM Cookies" panose="020406030505060202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4EE0B95-7609-4C08-A904-E421A4141F43}"/>
              </a:ext>
            </a:extLst>
          </p:cNvPr>
          <p:cNvSpPr/>
          <p:nvPr/>
        </p:nvSpPr>
        <p:spPr>
          <a:xfrm>
            <a:off x="6737117" y="1045219"/>
            <a:ext cx="2011640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err="1">
                <a:ln w="0"/>
                <a:solidFill>
                  <a:srgbClr val="5F2C1B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Luyện</a:t>
            </a:r>
            <a:r>
              <a:rPr lang="en-US" sz="5400" dirty="0">
                <a:ln w="0"/>
                <a:solidFill>
                  <a:srgbClr val="5F2C1B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 </a:t>
            </a:r>
            <a:br>
              <a:rPr lang="en-US" sz="5400" dirty="0">
                <a:ln w="0"/>
                <a:solidFill>
                  <a:srgbClr val="5F2C1B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</a:br>
            <a:r>
              <a:rPr lang="en-US" sz="5400" dirty="0" err="1">
                <a:ln w="0"/>
                <a:solidFill>
                  <a:srgbClr val="5F2C1B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tập</a:t>
            </a:r>
            <a:endParaRPr lang="en-US" sz="5400" dirty="0">
              <a:ln w="0"/>
              <a:solidFill>
                <a:srgbClr val="5F2C1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UTM Cookies" panose="02040603050506020204" pitchFamily="18" charset="0"/>
            </a:endParaRPr>
          </a:p>
          <a:p>
            <a:pPr algn="ctr"/>
            <a:endParaRPr lang="en-US" sz="5400" dirty="0">
              <a:ln w="0"/>
              <a:solidFill>
                <a:srgbClr val="5F2C1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87906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6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6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6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56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3" grpId="0"/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097A4D6-5400-4CCC-9761-5264E14450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82A83F8-A0DB-4552-8AE8-B996FFC144D9}"/>
              </a:ext>
            </a:extLst>
          </p:cNvPr>
          <p:cNvSpPr/>
          <p:nvPr/>
        </p:nvSpPr>
        <p:spPr>
          <a:xfrm>
            <a:off x="800569" y="789702"/>
            <a:ext cx="6652783" cy="24998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600" b="0" cap="none" spc="0">
                <a:ln w="0"/>
                <a:solidFill>
                  <a:srgbClr val="E7312D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UTM Nokia" panose="02040603050506020204" pitchFamily="18" charset="0"/>
              </a:rPr>
              <a:t>tạm biệt!</a:t>
            </a:r>
          </a:p>
          <a:p>
            <a:pPr algn="ctr">
              <a:lnSpc>
                <a:spcPct val="150000"/>
              </a:lnSpc>
            </a:pPr>
            <a:r>
              <a:rPr lang="en-US" sz="4400">
                <a:ln w="0"/>
                <a:solidFill>
                  <a:schemeClr val="bg1"/>
                </a:solidFill>
                <a:effectLst>
                  <a:glow rad="127000">
                    <a:srgbClr val="E95028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UTM Amerika Sans" panose="02040603050506020204" pitchFamily="18" charset="0"/>
              </a:rPr>
              <a:t>Chúc em học tốt!</a:t>
            </a:r>
            <a:endParaRPr lang="en-US" sz="8800" b="0" cap="none" spc="0">
              <a:ln w="0"/>
              <a:solidFill>
                <a:schemeClr val="bg1"/>
              </a:solidFill>
              <a:effectLst>
                <a:glow rad="127000">
                  <a:srgbClr val="E95028"/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UTM Amerika Sans" panose="020406030505060202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6D2C93E-48FE-4196-910C-9563C639FE78}"/>
              </a:ext>
            </a:extLst>
          </p:cNvPr>
          <p:cNvSpPr/>
          <p:nvPr/>
        </p:nvSpPr>
        <p:spPr>
          <a:xfrm>
            <a:off x="8225804" y="1304984"/>
            <a:ext cx="123636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>
                <a:ln w="0"/>
                <a:solidFill>
                  <a:srgbClr val="EE828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1071063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3">
            <a:extLst>
              <a:ext uri="{FF2B5EF4-FFF2-40B4-BE49-F238E27FC236}">
                <a16:creationId xmlns:a16="http://schemas.microsoft.com/office/drawing/2014/main" id="{C82AE5C3-601C-4940-B842-A209291EBBA6}"/>
              </a:ext>
            </a:extLst>
          </p:cNvPr>
          <p:cNvSpPr/>
          <p:nvPr/>
        </p:nvSpPr>
        <p:spPr>
          <a:xfrm>
            <a:off x="8292860" y="-29774"/>
            <a:ext cx="3132892" cy="6858000"/>
          </a:xfrm>
          <a:prstGeom prst="rect">
            <a:avLst/>
          </a:prstGeom>
          <a:solidFill>
            <a:srgbClr val="F7D7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6">
            <a:extLst>
              <a:ext uri="{FF2B5EF4-FFF2-40B4-BE49-F238E27FC236}">
                <a16:creationId xmlns:a16="http://schemas.microsoft.com/office/drawing/2014/main" id="{5E2CFC10-E0CE-433B-BE86-822CD2E9552B}"/>
              </a:ext>
            </a:extLst>
          </p:cNvPr>
          <p:cNvSpPr/>
          <p:nvPr/>
        </p:nvSpPr>
        <p:spPr>
          <a:xfrm>
            <a:off x="-1" y="0"/>
            <a:ext cx="3011055" cy="6858000"/>
          </a:xfrm>
          <a:prstGeom prst="rect">
            <a:avLst/>
          </a:prstGeom>
          <a:solidFill>
            <a:srgbClr val="FEFE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FEFEFE"/>
              </a:solidFill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1251B691-73AF-42E9-A59A-4B9F2E0BC684}"/>
              </a:ext>
            </a:extLst>
          </p:cNvPr>
          <p:cNvSpPr/>
          <p:nvPr/>
        </p:nvSpPr>
        <p:spPr>
          <a:xfrm>
            <a:off x="8664824" y="0"/>
            <a:ext cx="2988998" cy="6858000"/>
          </a:xfrm>
          <a:prstGeom prst="rect">
            <a:avLst/>
          </a:prstGeom>
          <a:solidFill>
            <a:srgbClr val="F5C5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4">
            <a:extLst>
              <a:ext uri="{FF2B5EF4-FFF2-40B4-BE49-F238E27FC236}">
                <a16:creationId xmlns:a16="http://schemas.microsoft.com/office/drawing/2014/main" id="{2F219F16-28F1-4F09-8AF0-B99F82503D68}"/>
              </a:ext>
            </a:extLst>
          </p:cNvPr>
          <p:cNvSpPr/>
          <p:nvPr/>
        </p:nvSpPr>
        <p:spPr>
          <a:xfrm>
            <a:off x="9071330" y="0"/>
            <a:ext cx="3133615" cy="6858000"/>
          </a:xfrm>
          <a:prstGeom prst="rect">
            <a:avLst/>
          </a:prstGeom>
          <a:solidFill>
            <a:srgbClr val="EE82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7055050-051A-4E83-BDC9-E9010A3C3C1A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97270" y="3501683"/>
            <a:ext cx="3108324" cy="310832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B873E16-2CB4-4F73-A37D-6C8CAFCDFAF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967" b="92982" l="9904" r="89959">
                        <a14:foregroundMark x1="35252" y1="8772" x2="37689" y2="9162"/>
                        <a14:foregroundMark x1="29161" y1="7797" x2="34436" y2="8641"/>
                        <a14:foregroundMark x1="37689" y1="9162" x2="42916" y2="8967"/>
                        <a14:foregroundMark x1="29849" y1="44444" x2="39477" y2="59844"/>
                        <a14:foregroundMark x1="49656" y1="58090" x2="41678" y2="61014"/>
                        <a14:foregroundMark x1="41678" y1="61014" x2="36039" y2="51852"/>
                        <a14:foregroundMark x1="36039" y1="51852" x2="33012" y2="35867"/>
                        <a14:foregroundMark x1="42091" y1="30409" x2="42091" y2="30409"/>
                        <a14:foregroundMark x1="24484" y1="31774" x2="24484" y2="31774"/>
                        <a14:foregroundMark x1="28886" y1="56140" x2="28886" y2="56140"/>
                        <a14:foregroundMark x1="30261" y1="47173" x2="30261" y2="47173"/>
                        <a14:foregroundMark x1="27923" y1="54776" x2="36314" y2="70370"/>
                        <a14:foregroundMark x1="31087" y1="71735" x2="34113" y2="70370"/>
                        <a14:foregroundMark x1="46492" y1="79337" x2="54746" y2="82846"/>
                        <a14:foregroundMark x1="54746" y1="82846" x2="58047" y2="82456"/>
                        <a14:foregroundMark x1="61623" y1="84795" x2="66437" y2="81676"/>
                        <a14:foregroundMark x1="59560" y1="91033" x2="63136" y2="92982"/>
                        <a14:foregroundMark x1="58184" y1="8967" x2="60110" y2="8967"/>
                        <a14:foregroundMark x1="33975" y1="8967" x2="37001" y2="95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5557" y="-1550079"/>
            <a:ext cx="1828800" cy="129047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E2E06A0-4B74-4AFB-BC15-F3B7CC88E77D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1330" y="-1768298"/>
            <a:ext cx="1828800" cy="18288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AE233B4-8EAA-4FBB-977F-EE8DE96E3A44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545" y="-1902760"/>
            <a:ext cx="1828800" cy="18288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4F5A782-D0DD-448A-B84C-7C1828EC0B93}"/>
              </a:ext>
            </a:extLst>
          </p:cNvPr>
          <p:cNvSpPr/>
          <p:nvPr/>
        </p:nvSpPr>
        <p:spPr>
          <a:xfrm>
            <a:off x="672091" y="1045219"/>
            <a:ext cx="183255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>
                <a:ln w="0"/>
                <a:solidFill>
                  <a:srgbClr val="BF1B2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Kh</a:t>
            </a:r>
            <a:r>
              <a:rPr lang="en-US" sz="5400">
                <a:ln w="0"/>
                <a:solidFill>
                  <a:srgbClr val="BF1B2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ởi </a:t>
            </a:r>
          </a:p>
          <a:p>
            <a:pPr algn="ctr"/>
            <a:r>
              <a:rPr lang="en-US" sz="5400">
                <a:ln w="0"/>
                <a:solidFill>
                  <a:srgbClr val="BF1B2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động</a:t>
            </a:r>
            <a:endParaRPr lang="en-US" sz="5400" b="0" cap="none" spc="0">
              <a:ln w="0"/>
              <a:solidFill>
                <a:srgbClr val="BF1B2C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UTM Cookies" panose="020406030505060202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C6C5B13-FAEE-4E2D-A8A1-76622913989E}"/>
              </a:ext>
            </a:extLst>
          </p:cNvPr>
          <p:cNvSpPr/>
          <p:nvPr/>
        </p:nvSpPr>
        <p:spPr>
          <a:xfrm>
            <a:off x="12685814" y="-212830"/>
            <a:ext cx="163217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Dặn </a:t>
            </a:r>
            <a:br>
              <a:rPr lang="en-US" sz="540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</a:br>
            <a:r>
              <a:rPr lang="en-US" sz="540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dò</a:t>
            </a:r>
            <a:endParaRPr lang="en-US" sz="5400" b="0" cap="none" spc="0">
              <a:ln w="0"/>
              <a:solidFill>
                <a:srgbClr val="FFFF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UTM Cookies" panose="02040603050506020204" pitchFamily="18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B64BB25-02CB-48CF-A7F8-0470D7CE07C8}"/>
              </a:ext>
            </a:extLst>
          </p:cNvPr>
          <p:cNvSpPr/>
          <p:nvPr/>
        </p:nvSpPr>
        <p:spPr>
          <a:xfrm>
            <a:off x="3567402" y="2857287"/>
            <a:ext cx="565892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0" cap="none" spc="0">
                <a:ln w="0"/>
                <a:solidFill>
                  <a:srgbClr val="BF1B2C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MÈO NGẮM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6458EA8-B2D8-4AA9-89C5-C07DF3D0EC9B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8306" y="1922382"/>
            <a:ext cx="3332463" cy="3332463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4B585C38-7BA4-4027-BE29-ABF71077B8BA}"/>
              </a:ext>
            </a:extLst>
          </p:cNvPr>
          <p:cNvSpPr/>
          <p:nvPr/>
        </p:nvSpPr>
        <p:spPr>
          <a:xfrm>
            <a:off x="12684215" y="2661795"/>
            <a:ext cx="2403863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>
                <a:ln w="0"/>
                <a:solidFill>
                  <a:srgbClr val="DA5B2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Luyện </a:t>
            </a:r>
            <a:br>
              <a:rPr lang="en-US" sz="5400">
                <a:ln w="0"/>
                <a:solidFill>
                  <a:srgbClr val="DA5B2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</a:br>
            <a:r>
              <a:rPr lang="en-US" sz="5400">
                <a:ln w="0"/>
                <a:solidFill>
                  <a:srgbClr val="DA5B2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tập</a:t>
            </a:r>
          </a:p>
          <a:p>
            <a:pPr algn="ctr"/>
            <a:r>
              <a:rPr lang="en-US" sz="5400" b="0" cap="none" spc="0">
                <a:ln w="0"/>
                <a:solidFill>
                  <a:srgbClr val="DA5B2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1&amp;2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DCCCB24-A2B8-48C7-8E09-50F0BE61EBE3}"/>
              </a:ext>
            </a:extLst>
          </p:cNvPr>
          <p:cNvSpPr/>
          <p:nvPr/>
        </p:nvSpPr>
        <p:spPr>
          <a:xfrm>
            <a:off x="15725188" y="2661795"/>
            <a:ext cx="2403863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>
                <a:ln w="0"/>
                <a:solidFill>
                  <a:srgbClr val="5F2C1B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Luyện </a:t>
            </a:r>
            <a:br>
              <a:rPr lang="en-US" sz="5400">
                <a:ln w="0"/>
                <a:solidFill>
                  <a:srgbClr val="5F2C1B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</a:br>
            <a:r>
              <a:rPr lang="en-US" sz="5400">
                <a:ln w="0"/>
                <a:solidFill>
                  <a:srgbClr val="5F2C1B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tập</a:t>
            </a:r>
          </a:p>
          <a:p>
            <a:pPr algn="ctr"/>
            <a:r>
              <a:rPr lang="en-US" sz="5400">
                <a:ln w="0"/>
                <a:solidFill>
                  <a:srgbClr val="5F2C1B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4a</a:t>
            </a:r>
          </a:p>
        </p:txBody>
      </p:sp>
    </p:spTree>
    <p:extLst>
      <p:ext uri="{BB962C8B-B14F-4D97-AF65-F5344CB8AC3E}">
        <p14:creationId xmlns:p14="http://schemas.microsoft.com/office/powerpoint/2010/main" val="5794221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6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6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decel="56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decel="56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  <p:bldP spid="20" grpId="0"/>
      <p:bldP spid="22" grpId="0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3">
            <a:extLst>
              <a:ext uri="{FF2B5EF4-FFF2-40B4-BE49-F238E27FC236}">
                <a16:creationId xmlns:a16="http://schemas.microsoft.com/office/drawing/2014/main" id="{CA144A12-F9D6-4151-A0D2-A65F8CE48217}"/>
              </a:ext>
            </a:extLst>
          </p:cNvPr>
          <p:cNvSpPr/>
          <p:nvPr/>
        </p:nvSpPr>
        <p:spPr>
          <a:xfrm>
            <a:off x="8292860" y="-29774"/>
            <a:ext cx="3132892" cy="6858000"/>
          </a:xfrm>
          <a:prstGeom prst="rect">
            <a:avLst/>
          </a:prstGeom>
          <a:solidFill>
            <a:srgbClr val="F7D7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5E177CFF-948C-450C-9318-9156DB4506CE}"/>
              </a:ext>
            </a:extLst>
          </p:cNvPr>
          <p:cNvSpPr/>
          <p:nvPr/>
        </p:nvSpPr>
        <p:spPr>
          <a:xfrm>
            <a:off x="8664824" y="0"/>
            <a:ext cx="2988998" cy="6858000"/>
          </a:xfrm>
          <a:prstGeom prst="rect">
            <a:avLst/>
          </a:prstGeom>
          <a:solidFill>
            <a:srgbClr val="F5C5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4">
            <a:extLst>
              <a:ext uri="{FF2B5EF4-FFF2-40B4-BE49-F238E27FC236}">
                <a16:creationId xmlns:a16="http://schemas.microsoft.com/office/drawing/2014/main" id="{FFC373A9-087C-4272-89E0-A5BE4A637744}"/>
              </a:ext>
            </a:extLst>
          </p:cNvPr>
          <p:cNvSpPr/>
          <p:nvPr/>
        </p:nvSpPr>
        <p:spPr>
          <a:xfrm>
            <a:off x="9071330" y="0"/>
            <a:ext cx="3133615" cy="6858000"/>
          </a:xfrm>
          <a:prstGeom prst="rect">
            <a:avLst/>
          </a:prstGeom>
          <a:solidFill>
            <a:srgbClr val="EE82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C4040F1-9C58-4F27-AED2-C5A3C0C89EEE}"/>
                  </a:ext>
                </a:extLst>
              </p:cNvPr>
              <p:cNvSpPr txBox="1"/>
              <p:nvPr/>
            </p:nvSpPr>
            <p:spPr>
              <a:xfrm>
                <a:off x="348669" y="468691"/>
                <a:ext cx="5263257" cy="1960962"/>
              </a:xfrm>
              <a:prstGeom prst="roundRect">
                <a:avLst/>
              </a:prstGeom>
              <a:solidFill>
                <a:srgbClr val="F7D7DA"/>
              </a:solidFill>
              <a:ln>
                <a:solidFill>
                  <a:srgbClr val="BF1B2C"/>
                </a:solidFill>
                <a:prstDash val="dash"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8000" b="1" i="1" smtClean="0">
                        <a:solidFill>
                          <a:srgbClr val="D83D41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8000" b="1" i="1" smtClean="0">
                            <a:solidFill>
                              <a:srgbClr val="D83D4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8000" b="1" i="1" smtClean="0">
                            <a:solidFill>
                              <a:srgbClr val="D83D4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8000" b="1" i="1" smtClean="0">
                            <a:solidFill>
                              <a:srgbClr val="D83D4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8000" b="1">
                    <a:solidFill>
                      <a:srgbClr val="D83D4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8000" b="1" i="1" smtClean="0">
                        <a:solidFill>
                          <a:srgbClr val="D83D4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US" sz="8000" b="1" i="1">
                            <a:solidFill>
                              <a:srgbClr val="D83D4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8000" b="1" i="1" smtClean="0">
                            <a:solidFill>
                              <a:srgbClr val="D83D41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  <m:r>
                          <a:rPr lang="en-US" sz="8000" b="1" i="1" smtClean="0">
                            <a:solidFill>
                              <a:srgbClr val="D83D4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a:rPr lang="en-US" sz="8000" b="1" i="1" smtClean="0">
                            <a:solidFill>
                              <a:srgbClr val="D83D4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8000" b="1" i="1" smtClean="0">
                        <a:solidFill>
                          <a:srgbClr val="D83D4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?</m:t>
                    </m:r>
                  </m:oMath>
                </a14:m>
                <a:endParaRPr lang="en-US" sz="8000" b="1">
                  <a:solidFill>
                    <a:srgbClr val="D83D4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C4040F1-9C58-4F27-AED2-C5A3C0C89E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669" y="468691"/>
                <a:ext cx="5263257" cy="1960962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rgbClr val="BF1B2C"/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E0FAC6D9-D49D-4AEF-8AE4-D94BA3CDA8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671" y="266001"/>
            <a:ext cx="11667548" cy="65622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201ED69-9D92-429D-87E7-8168302F1620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435" y="2277860"/>
            <a:ext cx="2242732" cy="224273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69CCB16-9F9C-4FB1-A330-3F939F64C83A}"/>
                  </a:ext>
                </a:extLst>
              </p:cNvPr>
              <p:cNvSpPr txBox="1"/>
              <p:nvPr/>
            </p:nvSpPr>
            <p:spPr>
              <a:xfrm>
                <a:off x="255422" y="3420111"/>
                <a:ext cx="5569377" cy="1328023"/>
              </a:xfrm>
              <a:prstGeom prst="roundRect">
                <a:avLst/>
              </a:prstGeom>
              <a:solidFill>
                <a:srgbClr val="F5C5BB"/>
              </a:solidFill>
              <a:ln w="19050">
                <a:solidFill>
                  <a:schemeClr val="accent5">
                    <a:lumMod val="75000"/>
                  </a:schemeClr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5400" b="1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5400" b="1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5400" b="1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US" sz="5400" b="1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  <m:r>
                          <a:rPr lang="en-US" sz="5400" b="1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5400" b="1" i="1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400" b="1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5400" b="1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sz="5400" b="1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5400" b="1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5400" b="1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sz="5400" b="1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5400" b="1" i="1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400" b="1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  <m:r>
                          <a:rPr lang="en-US" sz="5400" b="1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a:rPr lang="en-US" sz="5400" b="1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  <m:r>
                      <m:rPr>
                        <m:nor/>
                      </m:rPr>
                      <a:rPr lang="en-US" sz="5400" b="1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en-US" sz="5400" b="1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69CCB16-9F9C-4FB1-A330-3F939F64C8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422" y="3420111"/>
                <a:ext cx="5569377" cy="1328023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 w="19050">
                <a:solidFill>
                  <a:schemeClr val="accent5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43261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indow dir="ver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clickEffect" p14:presetBounceEnd="58000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8" fill="hold" grpId="0" nodeType="clickEffect" p14:presetBounceEnd="58000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13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14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16" presetClass="entr" presetSubtype="37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19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1" presetID="32" presetClass="emph" presetSubtype="0" repeatCount="indefinite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2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3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4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5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6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 animBg="1"/>
          <p:bldP spid="12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16" presetClass="entr" presetSubtype="37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19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7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1" presetID="32" presetClass="emph" presetSubtype="0" repeatCount="indefinite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2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3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4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5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6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 animBg="1"/>
          <p:bldP spid="12" grpId="0" animBg="1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3">
            <a:extLst>
              <a:ext uri="{FF2B5EF4-FFF2-40B4-BE49-F238E27FC236}">
                <a16:creationId xmlns:a16="http://schemas.microsoft.com/office/drawing/2014/main" id="{CA144A12-F9D6-4151-A0D2-A65F8CE48217}"/>
              </a:ext>
            </a:extLst>
          </p:cNvPr>
          <p:cNvSpPr/>
          <p:nvPr/>
        </p:nvSpPr>
        <p:spPr>
          <a:xfrm>
            <a:off x="8292860" y="-29774"/>
            <a:ext cx="3132892" cy="6858000"/>
          </a:xfrm>
          <a:prstGeom prst="rect">
            <a:avLst/>
          </a:prstGeom>
          <a:solidFill>
            <a:srgbClr val="F7D7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5E177CFF-948C-450C-9318-9156DB4506CE}"/>
              </a:ext>
            </a:extLst>
          </p:cNvPr>
          <p:cNvSpPr/>
          <p:nvPr/>
        </p:nvSpPr>
        <p:spPr>
          <a:xfrm>
            <a:off x="8664824" y="0"/>
            <a:ext cx="2988998" cy="6858000"/>
          </a:xfrm>
          <a:prstGeom prst="rect">
            <a:avLst/>
          </a:prstGeom>
          <a:solidFill>
            <a:srgbClr val="F5C5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4">
            <a:extLst>
              <a:ext uri="{FF2B5EF4-FFF2-40B4-BE49-F238E27FC236}">
                <a16:creationId xmlns:a16="http://schemas.microsoft.com/office/drawing/2014/main" id="{FFC373A9-087C-4272-89E0-A5BE4A637744}"/>
              </a:ext>
            </a:extLst>
          </p:cNvPr>
          <p:cNvSpPr/>
          <p:nvPr/>
        </p:nvSpPr>
        <p:spPr>
          <a:xfrm>
            <a:off x="9071330" y="0"/>
            <a:ext cx="3133615" cy="6858000"/>
          </a:xfrm>
          <a:prstGeom prst="rect">
            <a:avLst/>
          </a:prstGeom>
          <a:solidFill>
            <a:srgbClr val="EE82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C4040F1-9C58-4F27-AED2-C5A3C0C89EEE}"/>
                  </a:ext>
                </a:extLst>
              </p:cNvPr>
              <p:cNvSpPr txBox="1"/>
              <p:nvPr/>
            </p:nvSpPr>
            <p:spPr>
              <a:xfrm>
                <a:off x="348669" y="468691"/>
                <a:ext cx="5263257" cy="1960962"/>
              </a:xfrm>
              <a:prstGeom prst="roundRect">
                <a:avLst/>
              </a:prstGeom>
              <a:solidFill>
                <a:srgbClr val="F7D7DA"/>
              </a:solidFill>
              <a:ln>
                <a:solidFill>
                  <a:srgbClr val="BF1B2C"/>
                </a:solidFill>
                <a:prstDash val="dash"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8000" b="1" i="1" smtClean="0">
                        <a:solidFill>
                          <a:srgbClr val="D83D41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8000" b="1" i="1" smtClean="0">
                            <a:solidFill>
                              <a:srgbClr val="D83D4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8000" b="1" i="1" smtClean="0">
                            <a:solidFill>
                              <a:srgbClr val="D83D4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8000" b="1" i="1" smtClean="0">
                            <a:solidFill>
                              <a:srgbClr val="D83D41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8000" b="1">
                    <a:solidFill>
                      <a:srgbClr val="D83D4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8000" b="1" i="1" smtClean="0">
                        <a:solidFill>
                          <a:srgbClr val="D83D4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US" sz="8000" b="1" i="1">
                            <a:solidFill>
                              <a:srgbClr val="D83D4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8000" b="1" i="1" smtClean="0">
                            <a:solidFill>
                              <a:srgbClr val="D83D4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8000" b="1" i="1" smtClean="0">
                            <a:solidFill>
                              <a:srgbClr val="D83D4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a:rPr lang="en-US" sz="8000" b="1" i="1" smtClean="0">
                            <a:solidFill>
                              <a:srgbClr val="D83D41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  <m:r>
                      <a:rPr lang="en-US" sz="8000" b="1" i="1" smtClean="0">
                        <a:solidFill>
                          <a:srgbClr val="D83D4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?</m:t>
                    </m:r>
                  </m:oMath>
                </a14:m>
                <a:endParaRPr lang="en-US" sz="8000" b="1">
                  <a:solidFill>
                    <a:srgbClr val="D83D4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C4040F1-9C58-4F27-AED2-C5A3C0C89E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669" y="468691"/>
                <a:ext cx="5263257" cy="1960962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rgbClr val="BF1B2C"/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E0FAC6D9-D49D-4AEF-8AE4-D94BA3CDA8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671" y="266001"/>
            <a:ext cx="11667548" cy="65622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201ED69-9D92-429D-87E7-8168302F1620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435" y="2277860"/>
            <a:ext cx="2242732" cy="224273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69CCB16-9F9C-4FB1-A330-3F939F64C83A}"/>
                  </a:ext>
                </a:extLst>
              </p:cNvPr>
              <p:cNvSpPr txBox="1"/>
              <p:nvPr/>
            </p:nvSpPr>
            <p:spPr>
              <a:xfrm>
                <a:off x="255422" y="3420111"/>
                <a:ext cx="5569377" cy="1328023"/>
              </a:xfrm>
              <a:prstGeom prst="roundRect">
                <a:avLst/>
              </a:prstGeom>
              <a:solidFill>
                <a:srgbClr val="F5C5BB"/>
              </a:solidFill>
              <a:ln w="19050">
                <a:solidFill>
                  <a:schemeClr val="accent5">
                    <a:lumMod val="75000"/>
                  </a:schemeClr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5400" b="1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5400" b="1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5400" b="1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US" sz="5400" b="1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5400" b="1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  <m:r>
                      <a:rPr lang="en-US" sz="5400" b="1" i="1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400" b="1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5400" b="1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sz="5400" b="1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  <m:r>
                          <a:rPr lang="en-US" sz="5400" b="1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sz="5400" b="1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𝟕</m:t>
                        </m:r>
                      </m:den>
                    </m:f>
                    <m:r>
                      <a:rPr lang="en-US" sz="5400" b="1" i="1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400" b="1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5400" b="1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𝟒𝟐</m:t>
                        </m:r>
                      </m:den>
                    </m:f>
                    <m:r>
                      <m:rPr>
                        <m:nor/>
                      </m:rPr>
                      <a:rPr lang="en-US" sz="5400" b="1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en-US" sz="5400" b="1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69CCB16-9F9C-4FB1-A330-3F939F64C8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422" y="3420111"/>
                <a:ext cx="5569377" cy="1328023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 w="19050">
                <a:solidFill>
                  <a:schemeClr val="accent5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18C71CFE-B806-49C5-AA72-A104F0A3B2F0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1198" y="3265794"/>
            <a:ext cx="2298984" cy="2298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745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indow dir="ver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2" presetClass="emph" presetSubtype="0" repeatCount="indefinite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6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7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8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9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0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" fill="hold">
                          <p:stCondLst>
                            <p:cond delay="indefinite"/>
                          </p:stCondLst>
                          <p:childTnLst>
                            <p:par>
                              <p:cTn id="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" presetID="2" presetClass="entr" presetSubtype="2" fill="hold" grpId="0" nodeType="clickEffect" p14:presetBounceEnd="58000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15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16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8" fill="hold" grpId="0" nodeType="clickEffect" p14:presetBounceEnd="58000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2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2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16" presetClass="entr" presetSubtype="37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27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9" presetID="32" presetClass="emph" presetSubtype="0" repeatCount="indefinite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0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1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2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3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4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 animBg="1"/>
          <p:bldP spid="12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2" presetClass="emph" presetSubtype="0" repeatCount="indefinite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6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7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8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9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0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" fill="hold">
                          <p:stCondLst>
                            <p:cond delay="indefinite"/>
                          </p:stCondLst>
                          <p:childTnLst>
                            <p:par>
                              <p:cTn id="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16" presetClass="entr" presetSubtype="37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27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8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9" presetID="32" presetClass="emph" presetSubtype="0" repeatCount="indefinite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0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1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2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3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4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 animBg="1"/>
          <p:bldP spid="12" grpId="0" animBg="1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3">
            <a:extLst>
              <a:ext uri="{FF2B5EF4-FFF2-40B4-BE49-F238E27FC236}">
                <a16:creationId xmlns:a16="http://schemas.microsoft.com/office/drawing/2014/main" id="{CA144A12-F9D6-4151-A0D2-A65F8CE48217}"/>
              </a:ext>
            </a:extLst>
          </p:cNvPr>
          <p:cNvSpPr/>
          <p:nvPr/>
        </p:nvSpPr>
        <p:spPr>
          <a:xfrm>
            <a:off x="8292860" y="-29774"/>
            <a:ext cx="3132892" cy="6858000"/>
          </a:xfrm>
          <a:prstGeom prst="rect">
            <a:avLst/>
          </a:prstGeom>
          <a:solidFill>
            <a:srgbClr val="F7D7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5E177CFF-948C-450C-9318-9156DB4506CE}"/>
              </a:ext>
            </a:extLst>
          </p:cNvPr>
          <p:cNvSpPr/>
          <p:nvPr/>
        </p:nvSpPr>
        <p:spPr>
          <a:xfrm>
            <a:off x="8664824" y="0"/>
            <a:ext cx="2988998" cy="6858000"/>
          </a:xfrm>
          <a:prstGeom prst="rect">
            <a:avLst/>
          </a:prstGeom>
          <a:solidFill>
            <a:srgbClr val="F5C5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4">
            <a:extLst>
              <a:ext uri="{FF2B5EF4-FFF2-40B4-BE49-F238E27FC236}">
                <a16:creationId xmlns:a16="http://schemas.microsoft.com/office/drawing/2014/main" id="{FFC373A9-087C-4272-89E0-A5BE4A637744}"/>
              </a:ext>
            </a:extLst>
          </p:cNvPr>
          <p:cNvSpPr/>
          <p:nvPr/>
        </p:nvSpPr>
        <p:spPr>
          <a:xfrm>
            <a:off x="9071330" y="0"/>
            <a:ext cx="3133615" cy="6858000"/>
          </a:xfrm>
          <a:prstGeom prst="rect">
            <a:avLst/>
          </a:prstGeom>
          <a:solidFill>
            <a:srgbClr val="EE82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C4040F1-9C58-4F27-AED2-C5A3C0C89EEE}"/>
                  </a:ext>
                </a:extLst>
              </p:cNvPr>
              <p:cNvSpPr txBox="1"/>
              <p:nvPr/>
            </p:nvSpPr>
            <p:spPr>
              <a:xfrm>
                <a:off x="348669" y="468691"/>
                <a:ext cx="5263257" cy="1982387"/>
              </a:xfrm>
              <a:prstGeom prst="roundRect">
                <a:avLst/>
              </a:prstGeom>
              <a:solidFill>
                <a:srgbClr val="F7D7DA"/>
              </a:solidFill>
              <a:ln>
                <a:solidFill>
                  <a:srgbClr val="BF1B2C"/>
                </a:solidFill>
                <a:prstDash val="dash"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8000" b="1" i="1" smtClean="0">
                        <a:solidFill>
                          <a:srgbClr val="D83D41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8000" b="1" i="1" smtClean="0">
                            <a:solidFill>
                              <a:srgbClr val="D83D4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8000" b="1" i="1" smtClean="0">
                            <a:solidFill>
                              <a:srgbClr val="D83D41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8000" b="1" i="1" smtClean="0">
                            <a:solidFill>
                              <a:srgbClr val="D83D4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8000" b="1">
                    <a:solidFill>
                      <a:srgbClr val="D83D4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8000" b="1" i="1" smtClean="0">
                        <a:solidFill>
                          <a:srgbClr val="D83D4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US" sz="8000" b="1" i="1">
                            <a:solidFill>
                              <a:srgbClr val="D83D4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8000" b="1" i="1" smtClean="0">
                            <a:solidFill>
                              <a:srgbClr val="D83D4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sz="8000" b="1" i="1" smtClean="0">
                            <a:solidFill>
                              <a:srgbClr val="D83D4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a:rPr lang="en-US" sz="8000" b="1" i="1" smtClean="0">
                            <a:solidFill>
                              <a:srgbClr val="D83D41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  <m:r>
                      <a:rPr lang="en-US" sz="8000" b="1" i="1" smtClean="0">
                        <a:solidFill>
                          <a:srgbClr val="D83D4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?</m:t>
                    </m:r>
                  </m:oMath>
                </a14:m>
                <a:endParaRPr lang="en-US" sz="8000" b="1">
                  <a:solidFill>
                    <a:srgbClr val="D83D4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C4040F1-9C58-4F27-AED2-C5A3C0C89E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669" y="468691"/>
                <a:ext cx="5263257" cy="1982387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rgbClr val="BF1B2C"/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E0FAC6D9-D49D-4AEF-8AE4-D94BA3CDA8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671" y="266001"/>
            <a:ext cx="11667548" cy="65622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201ED69-9D92-429D-87E7-8168302F1620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435" y="2277860"/>
            <a:ext cx="2242732" cy="224273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69CCB16-9F9C-4FB1-A330-3F939F64C83A}"/>
                  </a:ext>
                </a:extLst>
              </p:cNvPr>
              <p:cNvSpPr txBox="1"/>
              <p:nvPr/>
            </p:nvSpPr>
            <p:spPr>
              <a:xfrm>
                <a:off x="255422" y="3420111"/>
                <a:ext cx="5569377" cy="1341715"/>
              </a:xfrm>
              <a:prstGeom prst="roundRect">
                <a:avLst/>
              </a:prstGeom>
              <a:solidFill>
                <a:srgbClr val="F5C5BB"/>
              </a:solidFill>
              <a:ln w="19050">
                <a:solidFill>
                  <a:schemeClr val="accent5">
                    <a:lumMod val="75000"/>
                  </a:schemeClr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5400" b="1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5400" b="1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5400" b="1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US" sz="5400" b="1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sz="5400" b="1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  <m:r>
                      <a:rPr lang="en-US" sz="5400" b="1" i="1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400" b="1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5400" b="1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sz="5400" b="1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5400" b="1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sz="5400" b="1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𝟕</m:t>
                        </m:r>
                      </m:den>
                    </m:f>
                    <m:r>
                      <a:rPr lang="en-US" sz="5400" b="1" i="1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400" b="1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𝟐𝟎</m:t>
                        </m:r>
                        <m:r>
                          <a:rPr lang="en-US" sz="5400" b="1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𝟐𝟏</m:t>
                        </m:r>
                      </m:den>
                    </m:f>
                    <m:r>
                      <m:rPr>
                        <m:nor/>
                      </m:rPr>
                      <a:rPr lang="en-US" sz="5400" b="1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en-US" sz="5400" b="1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69CCB16-9F9C-4FB1-A330-3F939F64C8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422" y="3420111"/>
                <a:ext cx="5569377" cy="1341715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 w="19050">
                <a:solidFill>
                  <a:schemeClr val="accent5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18C71CFE-B806-49C5-AA72-A104F0A3B2F0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1198" y="3265794"/>
            <a:ext cx="2298984" cy="229898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427E8E5-D983-4721-9571-7426F796CBC0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113702" y="3905250"/>
            <a:ext cx="2060608" cy="206060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B8EDC56-C509-4406-8131-9A5188CD3AEE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6692" y="2451078"/>
            <a:ext cx="4539522" cy="4539522"/>
          </a:xfrm>
          <a:prstGeom prst="rect">
            <a:avLst/>
          </a:prstGeom>
        </p:spPr>
      </p:pic>
      <p:sp>
        <p:nvSpPr>
          <p:cNvPr id="5" name="Thought Bubble: Cloud 4">
            <a:extLst>
              <a:ext uri="{FF2B5EF4-FFF2-40B4-BE49-F238E27FC236}">
                <a16:creationId xmlns:a16="http://schemas.microsoft.com/office/drawing/2014/main" id="{3BFE6451-A57B-4190-B03D-C9E77DCBD90B}"/>
              </a:ext>
            </a:extLst>
          </p:cNvPr>
          <p:cNvSpPr/>
          <p:nvPr/>
        </p:nvSpPr>
        <p:spPr>
          <a:xfrm>
            <a:off x="649075" y="266001"/>
            <a:ext cx="3749412" cy="2560944"/>
          </a:xfrm>
          <a:prstGeom prst="cloudCallout">
            <a:avLst>
              <a:gd name="adj1" fmla="val 37088"/>
              <a:gd name="adj2" fmla="val 64732"/>
            </a:avLst>
          </a:prstGeom>
          <a:solidFill>
            <a:srgbClr val="F5C5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551001A-E034-4C1C-AA08-44420C5F1207}"/>
              </a:ext>
            </a:extLst>
          </p:cNvPr>
          <p:cNvSpPr/>
          <p:nvPr/>
        </p:nvSpPr>
        <p:spPr>
          <a:xfrm>
            <a:off x="1574067" y="526973"/>
            <a:ext cx="1899427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>
                <a:ln w="0"/>
                <a:solidFill>
                  <a:srgbClr val="BF1B2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Bể cá thật xinh!</a:t>
            </a:r>
            <a:endParaRPr lang="en-US" sz="4000" b="0" cap="none" spc="0">
              <a:ln w="0"/>
              <a:solidFill>
                <a:srgbClr val="BF1B2C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UTM Cookies" panose="0204060305050602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78AAE716-E099-4C09-9019-580BD5F7E6AD}"/>
                  </a:ext>
                </a:extLst>
              </p:cNvPr>
              <p:cNvSpPr/>
              <p:nvPr/>
            </p:nvSpPr>
            <p:spPr>
              <a:xfrm>
                <a:off x="1503382" y="487704"/>
                <a:ext cx="2334550" cy="1732013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>
                    <a:ln w="0"/>
                    <a:solidFill>
                      <a:schemeClr val="accent6">
                        <a:lumMod val="50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UTM Cookies" panose="02040603050506020204" pitchFamily="18" charset="0"/>
                  </a:rPr>
                  <a:t>Đố bạn</a:t>
                </a:r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4000" b="0" i="1" cap="none" spc="0" smtClean="0">
                            <a:ln w="0"/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4000" b="0" i="0" cap="none" spc="0" smtClean="0">
                            <a:ln w="0"/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4000" b="0" i="0" cap="none" spc="0" smtClean="0">
                            <a:ln w="0"/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4000" b="0" cap="none" spc="0">
                    <a:ln w="0"/>
                    <a:solidFill>
                      <a:schemeClr val="accent6">
                        <a:lumMod val="50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UTM Cookies" panose="0204060305050602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000" b="0" i="0" cap="none" spc="0" smtClean="0">
                        <a:ln w="0"/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UTM Cookies" panose="0204060305050602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m:rPr>
                        <m:nor/>
                      </m:rPr>
                      <a:rPr lang="en-US" sz="4000" b="0" i="0" cap="none" spc="0" smtClean="0">
                        <a:ln w="0"/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UTM Cookies" panose="02040603050506020204" pitchFamily="18" charset="0"/>
                        <a:ea typeface="Cambria Math" panose="02040503050406030204" pitchFamily="18" charset="0"/>
                      </a:rPr>
                      <m:t>5= ?</m:t>
                    </m:r>
                  </m:oMath>
                </a14:m>
                <a:endParaRPr lang="en-US" sz="4000" b="0" cap="none" spc="0">
                  <a:ln w="0"/>
                  <a:solidFill>
                    <a:schemeClr val="accent6">
                      <a:lumMod val="5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UTM Cookies" panose="02040603050506020204" pitchFamily="18" charset="0"/>
                </a:endParaRP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78AAE716-E099-4C09-9019-580BD5F7E6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3382" y="487704"/>
                <a:ext cx="2334550" cy="1732013"/>
              </a:xfrm>
              <a:prstGeom prst="rect">
                <a:avLst/>
              </a:prstGeom>
              <a:blipFill>
                <a:blip r:embed="rId10"/>
                <a:stretch>
                  <a:fillRect t="-73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3339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indow dir="ver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6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7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8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9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0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1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2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3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4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5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6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fill="hold" grpId="0" nodeType="withEffect" p14:presetBounceEnd="58000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19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20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8" fill="hold" grpId="0" nodeType="clickEffect" p14:presetBounceEnd="58000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25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26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16" presetClass="entr" presetSubtype="37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31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3" presetID="32" presetClass="emph" presetSubtype="0" repeatCount="indefinite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4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5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6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7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8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49" presetClass="exit" presetSubtype="0" accel="100000" fill="hold" grpId="1" nodeType="click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0"/>
                                      </p:iterate>
                                      <p:childTnLst>
                                        <p:anim calcmode="lin" valueType="num">
                                          <p:cBhvr>
                                            <p:cTn id="42" dur="500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36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45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7" presetID="49" presetClass="exit" presetSubtype="0" accel="100000" fill="hold" grpId="1" nodeType="with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0"/>
                                      </p:iterate>
                                      <p:childTnLst>
                                        <p:anim calcmode="lin" valueType="num">
                                          <p:cBhvr>
                                            <p:cTn id="48" dur="500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36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51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3" presetID="16" presetClass="entr" presetSubtype="2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Horizontal)">
                                          <p:cBhvr>
                                            <p:cTn id="55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16" presetClass="entr" presetSubtype="2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Horizontal)">
                                          <p:cBhvr>
                                            <p:cTn id="58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2" presetClass="entr" presetSubtype="1" decel="56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1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2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3" fill="hold">
                          <p:stCondLst>
                            <p:cond delay="indefinite"/>
                          </p:stCondLst>
                          <p:childTnLst>
                            <p:par>
                              <p:cTn id="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5" presetID="53" presetClass="exit" presetSubtype="3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6" dur="500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500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68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0" presetID="2" presetClass="entr" presetSubtype="1" decel="56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2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3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 animBg="1"/>
          <p:bldP spid="8" grpId="1" animBg="1"/>
          <p:bldP spid="12" grpId="0" animBg="1"/>
          <p:bldP spid="12" grpId="1" animBg="1"/>
          <p:bldP spid="5" grpId="0" animBg="1"/>
          <p:bldP spid="17" grpId="0"/>
          <p:bldP spid="17" grpId="1"/>
          <p:bldP spid="1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6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7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8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9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0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1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2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3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4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5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6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16" presetClass="entr" presetSubtype="37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31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1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3" presetID="32" presetClass="emph" presetSubtype="0" repeatCount="indefinite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4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5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6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7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8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49" presetClass="exit" presetSubtype="0" accel="100000" fill="hold" grpId="1" nodeType="click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0"/>
                                      </p:iterate>
                                      <p:childTnLst>
                                        <p:anim calcmode="lin" valueType="num">
                                          <p:cBhvr>
                                            <p:cTn id="42" dur="500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36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45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7" presetID="49" presetClass="exit" presetSubtype="0" accel="100000" fill="hold" grpId="1" nodeType="with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0"/>
                                      </p:iterate>
                                      <p:childTnLst>
                                        <p:anim calcmode="lin" valueType="num">
                                          <p:cBhvr>
                                            <p:cTn id="48" dur="500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36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51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3" presetID="16" presetClass="entr" presetSubtype="2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Horizontal)">
                                          <p:cBhvr>
                                            <p:cTn id="55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16" presetClass="entr" presetSubtype="2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Horizontal)">
                                          <p:cBhvr>
                                            <p:cTn id="58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2" presetClass="entr" presetSubtype="1" decel="56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1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2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3" fill="hold">
                          <p:stCondLst>
                            <p:cond delay="indefinite"/>
                          </p:stCondLst>
                          <p:childTnLst>
                            <p:par>
                              <p:cTn id="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5" presetID="53" presetClass="exit" presetSubtype="3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6" dur="500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500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68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0" presetID="2" presetClass="entr" presetSubtype="1" decel="56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2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3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 animBg="1"/>
          <p:bldP spid="8" grpId="1" animBg="1"/>
          <p:bldP spid="12" grpId="0" animBg="1"/>
          <p:bldP spid="12" grpId="1" animBg="1"/>
          <p:bldP spid="5" grpId="0" animBg="1"/>
          <p:bldP spid="17" grpId="0"/>
          <p:bldP spid="17" grpId="1"/>
          <p:bldP spid="18" grpId="0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097A4D6-5400-4CCC-9761-5264E14450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412118D-E452-45D5-AAB9-FB82DC729E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3920" y="1063699"/>
            <a:ext cx="1475360" cy="122540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82A83F8-A0DB-4552-8AE8-B996FFC144D9}"/>
              </a:ext>
            </a:extLst>
          </p:cNvPr>
          <p:cNvSpPr/>
          <p:nvPr/>
        </p:nvSpPr>
        <p:spPr>
          <a:xfrm>
            <a:off x="275585" y="789702"/>
            <a:ext cx="7702750" cy="24998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600" b="0" cap="none" spc="0">
                <a:ln w="0"/>
                <a:solidFill>
                  <a:srgbClr val="E7312D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UTM Nokia" panose="02040603050506020204" pitchFamily="18" charset="0"/>
              </a:rPr>
              <a:t>LUYỆN TẬP</a:t>
            </a:r>
          </a:p>
          <a:p>
            <a:pPr algn="ctr">
              <a:lnSpc>
                <a:spcPct val="150000"/>
              </a:lnSpc>
            </a:pPr>
            <a:r>
              <a:rPr lang="en-US" sz="4400">
                <a:ln w="0"/>
                <a:solidFill>
                  <a:schemeClr val="bg1"/>
                </a:solidFill>
                <a:effectLst>
                  <a:glow rad="127000">
                    <a:srgbClr val="E95028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UTM Amerika Sans" panose="02040603050506020204" pitchFamily="18" charset="0"/>
              </a:rPr>
              <a:t>(SGK TOÁN TRANG 133)</a:t>
            </a:r>
            <a:endParaRPr lang="en-US" sz="8800" b="0" cap="none" spc="0">
              <a:ln w="0"/>
              <a:solidFill>
                <a:schemeClr val="bg1"/>
              </a:solidFill>
              <a:effectLst>
                <a:glow rad="127000">
                  <a:srgbClr val="E95028"/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UTM Amerika San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00968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6">
            <a:extLst>
              <a:ext uri="{FF2B5EF4-FFF2-40B4-BE49-F238E27FC236}">
                <a16:creationId xmlns:a16="http://schemas.microsoft.com/office/drawing/2014/main" id="{5E2CFC10-E0CE-433B-BE86-822CD2E9552B}"/>
              </a:ext>
            </a:extLst>
          </p:cNvPr>
          <p:cNvSpPr/>
          <p:nvPr/>
        </p:nvSpPr>
        <p:spPr>
          <a:xfrm>
            <a:off x="-1" y="0"/>
            <a:ext cx="3011055" cy="6858000"/>
          </a:xfrm>
          <a:prstGeom prst="rect">
            <a:avLst/>
          </a:prstGeom>
          <a:solidFill>
            <a:srgbClr val="FEFE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FEFEFE"/>
              </a:solidFill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1251B691-73AF-42E9-A59A-4B9F2E0BC684}"/>
              </a:ext>
            </a:extLst>
          </p:cNvPr>
          <p:cNvSpPr/>
          <p:nvPr/>
        </p:nvSpPr>
        <p:spPr>
          <a:xfrm>
            <a:off x="6096723" y="0"/>
            <a:ext cx="2988998" cy="6858000"/>
          </a:xfrm>
          <a:prstGeom prst="rect">
            <a:avLst/>
          </a:prstGeom>
          <a:solidFill>
            <a:srgbClr val="F5C5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4">
            <a:extLst>
              <a:ext uri="{FF2B5EF4-FFF2-40B4-BE49-F238E27FC236}">
                <a16:creationId xmlns:a16="http://schemas.microsoft.com/office/drawing/2014/main" id="{2F219F16-28F1-4F09-8AF0-B99F82503D68}"/>
              </a:ext>
            </a:extLst>
          </p:cNvPr>
          <p:cNvSpPr/>
          <p:nvPr/>
        </p:nvSpPr>
        <p:spPr>
          <a:xfrm>
            <a:off x="9071330" y="0"/>
            <a:ext cx="3133615" cy="6858000"/>
          </a:xfrm>
          <a:prstGeom prst="rect">
            <a:avLst/>
          </a:prstGeom>
          <a:solidFill>
            <a:srgbClr val="EE82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3">
            <a:extLst>
              <a:ext uri="{FF2B5EF4-FFF2-40B4-BE49-F238E27FC236}">
                <a16:creationId xmlns:a16="http://schemas.microsoft.com/office/drawing/2014/main" id="{C82AE5C3-601C-4940-B842-A209291EBBA6}"/>
              </a:ext>
            </a:extLst>
          </p:cNvPr>
          <p:cNvSpPr/>
          <p:nvPr/>
        </p:nvSpPr>
        <p:spPr>
          <a:xfrm>
            <a:off x="2988998" y="0"/>
            <a:ext cx="3132892" cy="6858000"/>
          </a:xfrm>
          <a:prstGeom prst="rect">
            <a:avLst/>
          </a:prstGeom>
          <a:solidFill>
            <a:srgbClr val="F7D7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7055050-051A-4E83-BDC9-E9010A3C3C1A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270" y="3501683"/>
            <a:ext cx="3108324" cy="310832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B873E16-2CB4-4F73-A37D-6C8CAFCDFA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967" b="92982" l="9904" r="89959">
                        <a14:foregroundMark x1="35252" y1="8772" x2="37689" y2="9162"/>
                        <a14:foregroundMark x1="29161" y1="7797" x2="34436" y2="8641"/>
                        <a14:foregroundMark x1="37689" y1="9162" x2="42916" y2="8967"/>
                        <a14:foregroundMark x1="29849" y1="44444" x2="39477" y2="59844"/>
                        <a14:foregroundMark x1="49656" y1="58090" x2="41678" y2="61014"/>
                        <a14:foregroundMark x1="41678" y1="61014" x2="36039" y2="51852"/>
                        <a14:foregroundMark x1="36039" y1="51852" x2="33012" y2="35867"/>
                        <a14:foregroundMark x1="42091" y1="30409" x2="42091" y2="30409"/>
                        <a14:foregroundMark x1="24484" y1="31774" x2="24484" y2="31774"/>
                        <a14:foregroundMark x1="28886" y1="56140" x2="28886" y2="56140"/>
                        <a14:foregroundMark x1="30261" y1="47173" x2="30261" y2="47173"/>
                        <a14:foregroundMark x1="27923" y1="54776" x2="36314" y2="70370"/>
                        <a14:foregroundMark x1="31087" y1="71735" x2="34113" y2="70370"/>
                        <a14:foregroundMark x1="46492" y1="79337" x2="54746" y2="82846"/>
                        <a14:foregroundMark x1="54746" y1="82846" x2="58047" y2="82456"/>
                        <a14:foregroundMark x1="61623" y1="84795" x2="66437" y2="81676"/>
                        <a14:foregroundMark x1="59560" y1="91033" x2="63136" y2="92982"/>
                        <a14:foregroundMark x1="58184" y1="8967" x2="60110" y2="8967"/>
                        <a14:foregroundMark x1="33975" y1="8967" x2="37001" y2="95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711" y="3540145"/>
            <a:ext cx="4615021" cy="325654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E2E06A0-4B74-4AFB-BC15-F3B7CC88E77D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7717" y="3533286"/>
            <a:ext cx="3324714" cy="332471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AE233B4-8EAA-4FBB-977F-EE8DE96E3A44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3410" y="3758544"/>
            <a:ext cx="3068800" cy="30688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4F5A782-D0DD-448A-B84C-7C1828EC0B93}"/>
              </a:ext>
            </a:extLst>
          </p:cNvPr>
          <p:cNvSpPr/>
          <p:nvPr/>
        </p:nvSpPr>
        <p:spPr>
          <a:xfrm>
            <a:off x="672091" y="1045219"/>
            <a:ext cx="183255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>
                <a:ln w="0"/>
                <a:solidFill>
                  <a:srgbClr val="BF1B2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Kh</a:t>
            </a:r>
            <a:r>
              <a:rPr lang="en-US" sz="5400">
                <a:ln w="0"/>
                <a:solidFill>
                  <a:srgbClr val="BF1B2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ởi </a:t>
            </a:r>
          </a:p>
          <a:p>
            <a:pPr algn="ctr"/>
            <a:r>
              <a:rPr lang="en-US" sz="5400">
                <a:ln w="0"/>
                <a:solidFill>
                  <a:srgbClr val="BF1B2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động</a:t>
            </a:r>
            <a:endParaRPr lang="en-US" sz="5400" b="0" cap="none" spc="0">
              <a:ln w="0"/>
              <a:solidFill>
                <a:srgbClr val="BF1B2C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UTM Cookies" panose="020406030505060202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8E45DE0-78B0-417B-9042-A2BD49E465C9}"/>
              </a:ext>
            </a:extLst>
          </p:cNvPr>
          <p:cNvSpPr/>
          <p:nvPr/>
        </p:nvSpPr>
        <p:spPr>
          <a:xfrm>
            <a:off x="3500033" y="1045219"/>
            <a:ext cx="2403863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>
                <a:ln w="0"/>
                <a:solidFill>
                  <a:srgbClr val="DA5B2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Luyện </a:t>
            </a:r>
            <a:br>
              <a:rPr lang="en-US" sz="5400">
                <a:ln w="0"/>
                <a:solidFill>
                  <a:srgbClr val="DA5B2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</a:br>
            <a:r>
              <a:rPr lang="en-US" sz="5400">
                <a:ln w="0"/>
                <a:solidFill>
                  <a:srgbClr val="DA5B2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tập</a:t>
            </a:r>
          </a:p>
          <a:p>
            <a:pPr algn="ctr"/>
            <a:r>
              <a:rPr lang="en-US" sz="5400" b="0" cap="none" spc="0">
                <a:ln w="0"/>
                <a:solidFill>
                  <a:srgbClr val="DA5B2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1&amp;2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C6C5B13-FAEE-4E2D-A8A1-76622913989E}"/>
              </a:ext>
            </a:extLst>
          </p:cNvPr>
          <p:cNvSpPr/>
          <p:nvPr/>
        </p:nvSpPr>
        <p:spPr>
          <a:xfrm>
            <a:off x="9822048" y="1189775"/>
            <a:ext cx="163217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Dặn </a:t>
            </a:r>
            <a:br>
              <a:rPr lang="en-US" sz="540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</a:br>
            <a:r>
              <a:rPr lang="en-US" sz="540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dò</a:t>
            </a:r>
            <a:endParaRPr lang="en-US" sz="5400" b="0" cap="none" spc="0">
              <a:ln w="0"/>
              <a:solidFill>
                <a:srgbClr val="FFFF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UTM Cookies" panose="020406030505060202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4EE0B95-7609-4C08-A904-E421A4141F43}"/>
              </a:ext>
            </a:extLst>
          </p:cNvPr>
          <p:cNvSpPr/>
          <p:nvPr/>
        </p:nvSpPr>
        <p:spPr>
          <a:xfrm>
            <a:off x="6541006" y="1045219"/>
            <a:ext cx="2403863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>
                <a:ln w="0"/>
                <a:solidFill>
                  <a:srgbClr val="5F2C1B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Luyện </a:t>
            </a:r>
            <a:br>
              <a:rPr lang="en-US" sz="5400">
                <a:ln w="0"/>
                <a:solidFill>
                  <a:srgbClr val="5F2C1B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</a:br>
            <a:r>
              <a:rPr lang="en-US" sz="5400">
                <a:ln w="0"/>
                <a:solidFill>
                  <a:srgbClr val="5F2C1B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tập</a:t>
            </a:r>
          </a:p>
          <a:p>
            <a:pPr algn="ctr"/>
            <a:r>
              <a:rPr lang="en-US" sz="5400">
                <a:ln w="0"/>
                <a:solidFill>
                  <a:srgbClr val="5F2C1B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4a</a:t>
            </a:r>
          </a:p>
        </p:txBody>
      </p:sp>
    </p:spTree>
    <p:extLst>
      <p:ext uri="{BB962C8B-B14F-4D97-AF65-F5344CB8AC3E}">
        <p14:creationId xmlns:p14="http://schemas.microsoft.com/office/powerpoint/2010/main" val="2840948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6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6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6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56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6">
            <a:extLst>
              <a:ext uri="{FF2B5EF4-FFF2-40B4-BE49-F238E27FC236}">
                <a16:creationId xmlns:a16="http://schemas.microsoft.com/office/drawing/2014/main" id="{5E2CFC10-E0CE-433B-BE86-822CD2E9552B}"/>
              </a:ext>
            </a:extLst>
          </p:cNvPr>
          <p:cNvSpPr/>
          <p:nvPr/>
        </p:nvSpPr>
        <p:spPr>
          <a:xfrm>
            <a:off x="-1" y="0"/>
            <a:ext cx="3011055" cy="6858000"/>
          </a:xfrm>
          <a:prstGeom prst="rect">
            <a:avLst/>
          </a:prstGeom>
          <a:solidFill>
            <a:srgbClr val="FEFE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FEFEFE"/>
              </a:solidFill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1251B691-73AF-42E9-A59A-4B9F2E0BC684}"/>
              </a:ext>
            </a:extLst>
          </p:cNvPr>
          <p:cNvSpPr/>
          <p:nvPr/>
        </p:nvSpPr>
        <p:spPr>
          <a:xfrm>
            <a:off x="-217994" y="0"/>
            <a:ext cx="2988998" cy="6858000"/>
          </a:xfrm>
          <a:prstGeom prst="rect">
            <a:avLst/>
          </a:prstGeom>
          <a:solidFill>
            <a:srgbClr val="F5C5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4">
            <a:extLst>
              <a:ext uri="{FF2B5EF4-FFF2-40B4-BE49-F238E27FC236}">
                <a16:creationId xmlns:a16="http://schemas.microsoft.com/office/drawing/2014/main" id="{2F219F16-28F1-4F09-8AF0-B99F82503D68}"/>
              </a:ext>
            </a:extLst>
          </p:cNvPr>
          <p:cNvSpPr/>
          <p:nvPr/>
        </p:nvSpPr>
        <p:spPr>
          <a:xfrm>
            <a:off x="-776167" y="0"/>
            <a:ext cx="3133615" cy="6858000"/>
          </a:xfrm>
          <a:prstGeom prst="rect">
            <a:avLst/>
          </a:prstGeom>
          <a:solidFill>
            <a:srgbClr val="EE82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3">
            <a:extLst>
              <a:ext uri="{FF2B5EF4-FFF2-40B4-BE49-F238E27FC236}">
                <a16:creationId xmlns:a16="http://schemas.microsoft.com/office/drawing/2014/main" id="{C82AE5C3-601C-4940-B842-A209291EBBA6}"/>
              </a:ext>
            </a:extLst>
          </p:cNvPr>
          <p:cNvSpPr/>
          <p:nvPr/>
        </p:nvSpPr>
        <p:spPr>
          <a:xfrm>
            <a:off x="9065334" y="-29498"/>
            <a:ext cx="3132892" cy="6887498"/>
          </a:xfrm>
          <a:prstGeom prst="rect">
            <a:avLst/>
          </a:prstGeom>
          <a:solidFill>
            <a:srgbClr val="F7D7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7055050-051A-4E83-BDC9-E9010A3C3C1A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285" y="-2261844"/>
            <a:ext cx="1828800" cy="18288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B873E16-2CB4-4F73-A37D-6C8CAFCDFAF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967" b="92982" l="9904" r="89959">
                        <a14:foregroundMark x1="35252" y1="8772" x2="37689" y2="9162"/>
                        <a14:foregroundMark x1="29161" y1="7797" x2="34436" y2="8641"/>
                        <a14:foregroundMark x1="37689" y1="9162" x2="42916" y2="8967"/>
                        <a14:foregroundMark x1="29849" y1="44444" x2="39477" y2="59844"/>
                        <a14:foregroundMark x1="49656" y1="58090" x2="41678" y2="61014"/>
                        <a14:foregroundMark x1="41678" y1="61014" x2="36039" y2="51852"/>
                        <a14:foregroundMark x1="36039" y1="51852" x2="33012" y2="35867"/>
                        <a14:foregroundMark x1="42091" y1="30409" x2="42091" y2="30409"/>
                        <a14:foregroundMark x1="24484" y1="31774" x2="24484" y2="31774"/>
                        <a14:foregroundMark x1="28886" y1="56140" x2="28886" y2="56140"/>
                        <a14:foregroundMark x1="30261" y1="47173" x2="30261" y2="47173"/>
                        <a14:foregroundMark x1="27923" y1="54776" x2="36314" y2="70370"/>
                        <a14:foregroundMark x1="31087" y1="71735" x2="34113" y2="70370"/>
                        <a14:foregroundMark x1="46492" y1="79337" x2="54746" y2="82846"/>
                        <a14:foregroundMark x1="54746" y1="82846" x2="58047" y2="82456"/>
                        <a14:foregroundMark x1="61623" y1="84795" x2="66437" y2="81676"/>
                        <a14:foregroundMark x1="59560" y1="91033" x2="63136" y2="92982"/>
                        <a14:foregroundMark x1="58184" y1="8967" x2="60110" y2="8967"/>
                        <a14:foregroundMark x1="33975" y1="8967" x2="37001" y2="95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1245" y="-1604236"/>
            <a:ext cx="1828800" cy="129047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E2E06A0-4B74-4AFB-BC15-F3B7CC88E77D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4654" y="-1828800"/>
            <a:ext cx="1828800" cy="18288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AE233B4-8EAA-4FBB-977F-EE8DE96E3A44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9746" y="3729046"/>
            <a:ext cx="3068800" cy="312895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4F5A782-D0DD-448A-B84C-7C1828EC0B93}"/>
              </a:ext>
            </a:extLst>
          </p:cNvPr>
          <p:cNvSpPr/>
          <p:nvPr/>
        </p:nvSpPr>
        <p:spPr>
          <a:xfrm>
            <a:off x="-2862947" y="0"/>
            <a:ext cx="183255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>
                <a:ln w="0"/>
                <a:solidFill>
                  <a:srgbClr val="BF1B2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Kh</a:t>
            </a:r>
            <a:r>
              <a:rPr lang="en-US" sz="5400">
                <a:ln w="0"/>
                <a:solidFill>
                  <a:srgbClr val="BF1B2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ởi </a:t>
            </a:r>
          </a:p>
          <a:p>
            <a:pPr algn="ctr"/>
            <a:r>
              <a:rPr lang="en-US" sz="5400">
                <a:ln w="0"/>
                <a:solidFill>
                  <a:srgbClr val="BF1B2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động</a:t>
            </a:r>
            <a:endParaRPr lang="en-US" sz="5400" b="0" cap="none" spc="0">
              <a:ln w="0"/>
              <a:solidFill>
                <a:srgbClr val="BF1B2C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UTM Cookies" panose="020406030505060202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C6C5B13-FAEE-4E2D-A8A1-76622913989E}"/>
              </a:ext>
            </a:extLst>
          </p:cNvPr>
          <p:cNvSpPr/>
          <p:nvPr/>
        </p:nvSpPr>
        <p:spPr>
          <a:xfrm>
            <a:off x="-2662571" y="4415781"/>
            <a:ext cx="163217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Dặn </a:t>
            </a:r>
            <a:br>
              <a:rPr lang="en-US" sz="540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</a:br>
            <a:r>
              <a:rPr lang="en-US" sz="540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dò</a:t>
            </a:r>
            <a:endParaRPr lang="en-US" sz="5400" b="0" cap="none" spc="0">
              <a:ln w="0"/>
              <a:solidFill>
                <a:srgbClr val="FFFF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UTM Cookies" panose="02040603050506020204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FF59C3A-8463-45D1-AE59-33A7B265934D}"/>
              </a:ext>
            </a:extLst>
          </p:cNvPr>
          <p:cNvSpPr/>
          <p:nvPr/>
        </p:nvSpPr>
        <p:spPr>
          <a:xfrm>
            <a:off x="3329177" y="173682"/>
            <a:ext cx="523412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>
                <a:ln w="0"/>
                <a:solidFill>
                  <a:srgbClr val="00713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Bài 1. Tính (theo mẫu)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5FBD209-9C28-411C-BD17-D6424E11749A}"/>
                  </a:ext>
                </a:extLst>
              </p:cNvPr>
              <p:cNvSpPr/>
              <p:nvPr/>
            </p:nvSpPr>
            <p:spPr>
              <a:xfrm>
                <a:off x="3160424" y="878674"/>
                <a:ext cx="1172116" cy="9115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n w="0"/>
                            <a:solidFill>
                              <a:srgbClr val="BF1B2C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>
                            <a:ln w="0"/>
                            <a:solidFill>
                              <a:srgbClr val="BF1B2C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>
                            <a:ln w="0"/>
                            <a:solidFill>
                              <a:srgbClr val="BF1B2C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3200">
                    <a:ln w="0"/>
                    <a:solidFill>
                      <a:srgbClr val="BF1B2C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UTM Cookies" panose="0204060305050602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200" b="0" i="0" smtClean="0">
                        <a:ln w="0"/>
                        <a:solidFill>
                          <a:srgbClr val="BF1B2C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UTM Cookies" panose="02040603050506020204" pitchFamily="18" charset="0"/>
                        <a:ea typeface="Cambria Math" panose="02040503050406030204" pitchFamily="18" charset="0"/>
                      </a:rPr>
                      <m:t>x</m:t>
                    </m:r>
                    <m:r>
                      <m:rPr>
                        <m:nor/>
                      </m:rPr>
                      <a:rPr lang="en-US" sz="3200" b="0" i="0" smtClean="0">
                        <a:ln w="0"/>
                        <a:solidFill>
                          <a:srgbClr val="BF1B2C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UTM Cookies" panose="02040603050506020204" pitchFamily="18" charset="0"/>
                        <a:ea typeface="Cambria Math" panose="02040503050406030204" pitchFamily="18" charset="0"/>
                      </a:rPr>
                      <m:t> 5</m:t>
                    </m:r>
                  </m:oMath>
                </a14:m>
                <a:endParaRPr lang="en-US" sz="3200">
                  <a:ln w="0"/>
                  <a:solidFill>
                    <a:srgbClr val="BF1B2C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UTM Cookies" panose="02040603050506020204" pitchFamily="18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5FBD209-9C28-411C-BD17-D6424E1174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0424" y="878674"/>
                <a:ext cx="1172116" cy="91159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5B30B3D0-2DA3-4C28-9C95-C8CCF0309B81}"/>
                  </a:ext>
                </a:extLst>
              </p:cNvPr>
              <p:cNvSpPr/>
              <p:nvPr/>
            </p:nvSpPr>
            <p:spPr>
              <a:xfrm>
                <a:off x="4224738" y="3877119"/>
                <a:ext cx="2854175" cy="2292988"/>
              </a:xfrm>
              <a:prstGeom prst="ellipse">
                <a:avLst/>
              </a:prstGeom>
              <a:ln>
                <a:solidFill>
                  <a:srgbClr val="FF0000"/>
                </a:solidFill>
              </a:ln>
            </p:spPr>
            <p:txBody>
              <a:bodyPr wrap="non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6000" smtClean="0">
                        <a:ln w="0"/>
                        <a:solidFill>
                          <a:srgbClr val="00713F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UTM Cookies" panose="02040603050506020204" pitchFamily="18" charset="0"/>
                        <a:ea typeface="Cambria Math" panose="02040503050406030204" pitchFamily="18" charset="0"/>
                      </a:rPr>
                      <m:t>5</m:t>
                    </m:r>
                    <m:r>
                      <m:rPr>
                        <m:nor/>
                      </m:rPr>
                      <a:rPr lang="en-US" sz="6000" b="0" i="0" smtClean="0">
                        <a:ln w="0"/>
                        <a:solidFill>
                          <a:srgbClr val="00713F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UTM Cookies" panose="0204060305050602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6000" smtClean="0">
                        <a:ln w="0"/>
                        <a:solidFill>
                          <a:srgbClr val="00713F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UTM Cookies" panose="0204060305050602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6000">
                    <a:ln w="0"/>
                    <a:solidFill>
                      <a:srgbClr val="00713F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UTM Cookies" panose="0204060305050602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6000" b="0" i="0" smtClean="0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6000" b="0" i="0" smtClean="0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1</m:t>
                        </m:r>
                      </m:den>
                    </m:f>
                  </m:oMath>
                </a14:m>
                <a:endParaRPr lang="en-US" sz="6000">
                  <a:ln w="0"/>
                  <a:solidFill>
                    <a:srgbClr val="00713F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UTM Cookies" panose="02040603050506020204" pitchFamily="18" charset="0"/>
                </a:endParaRPr>
              </a:p>
            </p:txBody>
          </p:sp>
        </mc:Choice>
        <mc:Fallback xmlns=""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5B30B3D0-2DA3-4C28-9C95-C8CCF0309B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4738" y="3877119"/>
                <a:ext cx="2854175" cy="2292988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AF56D04A-2101-4DC6-9DCC-2B08BA4632AB}"/>
                  </a:ext>
                </a:extLst>
              </p:cNvPr>
              <p:cNvSpPr/>
              <p:nvPr/>
            </p:nvSpPr>
            <p:spPr>
              <a:xfrm>
                <a:off x="3126667" y="856858"/>
                <a:ext cx="1887056" cy="9115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n w="0"/>
                            <a:solidFill>
                              <a:srgbClr val="BF1B2C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>
                            <a:ln w="0"/>
                            <a:solidFill>
                              <a:srgbClr val="BF1B2C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>
                            <a:ln w="0"/>
                            <a:solidFill>
                              <a:srgbClr val="BF1B2C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3200">
                    <a:ln w="0"/>
                    <a:solidFill>
                      <a:srgbClr val="BF1B2C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UTM Cookies" panose="0204060305050602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200" b="0" i="0" smtClean="0">
                        <a:ln w="0"/>
                        <a:solidFill>
                          <a:srgbClr val="BF1B2C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UTM Cookies" panose="02040603050506020204" pitchFamily="18" charset="0"/>
                        <a:ea typeface="Cambria Math" panose="02040503050406030204" pitchFamily="18" charset="0"/>
                      </a:rPr>
                      <m:t>x</m:t>
                    </m:r>
                    <m:r>
                      <m:rPr>
                        <m:nor/>
                      </m:rPr>
                      <a:rPr lang="en-US" sz="3200" b="0" i="0" smtClean="0">
                        <a:ln w="0"/>
                        <a:solidFill>
                          <a:srgbClr val="BF1B2C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UTM Cookies" panose="02040603050506020204" pitchFamily="18" charset="0"/>
                        <a:ea typeface="Cambria Math" panose="02040503050406030204" pitchFamily="18" charset="0"/>
                      </a:rPr>
                      <m:t> 5 = ?</m:t>
                    </m:r>
                  </m:oMath>
                </a14:m>
                <a:endParaRPr lang="en-US" sz="3200">
                  <a:ln w="0"/>
                  <a:solidFill>
                    <a:srgbClr val="BF1B2C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UTM Cookies" panose="02040603050506020204" pitchFamily="18" charset="0"/>
                </a:endParaRP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AF56D04A-2101-4DC6-9DCC-2B08BA4632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6667" y="856858"/>
                <a:ext cx="1887056" cy="91159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065AF433-437C-4637-844A-4893FE325722}"/>
                  </a:ext>
                </a:extLst>
              </p:cNvPr>
              <p:cNvSpPr/>
              <p:nvPr/>
            </p:nvSpPr>
            <p:spPr>
              <a:xfrm>
                <a:off x="4249200" y="856858"/>
                <a:ext cx="1601208" cy="9128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200">
                        <a:ln w="0"/>
                        <a:solidFill>
                          <a:srgbClr val="BF1B2C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UTM Cookies" panose="0204060305050602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3200" b="0" i="0" smtClean="0">
                        <a:ln w="0"/>
                        <a:solidFill>
                          <a:srgbClr val="BF1B2C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UTM Cookies" panose="02040603050506020204" pitchFamily="18" charset="0"/>
                        <a:ea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3200" i="1">
                            <a:ln w="0"/>
                            <a:solidFill>
                              <a:srgbClr val="BF1B2C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>
                            <a:ln w="0"/>
                            <a:solidFill>
                              <a:srgbClr val="BF1B2C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>
                            <a:ln w="0"/>
                            <a:solidFill>
                              <a:srgbClr val="BF1B2C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3200">
                    <a:ln w="0"/>
                    <a:solidFill>
                      <a:srgbClr val="BF1B2C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UTM Cookies" panose="02040603050506020204" pitchFamily="18" charset="0"/>
                  </a:rPr>
                  <a:t>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n w="0"/>
                            <a:solidFill>
                              <a:srgbClr val="BF1B2C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rgbClr val="BF1B2C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rgbClr val="BF1B2C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1</m:t>
                        </m:r>
                      </m:den>
                    </m:f>
                  </m:oMath>
                </a14:m>
                <a:endParaRPr lang="en-US" sz="3200">
                  <a:ln w="0"/>
                  <a:solidFill>
                    <a:srgbClr val="BF1B2C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UTM Cookies" panose="02040603050506020204" pitchFamily="18" charset="0"/>
                </a:endParaRPr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065AF433-437C-4637-844A-4893FE32572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9200" y="856858"/>
                <a:ext cx="1601208" cy="912814"/>
              </a:xfrm>
              <a:prstGeom prst="rect">
                <a:avLst/>
              </a:prstGeom>
              <a:blipFill>
                <a:blip r:embed="rId10"/>
                <a:stretch>
                  <a:fillRect b="-87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A1FD2878-F8DA-45AB-8FC8-AF71B82D8FBC}"/>
                  </a:ext>
                </a:extLst>
              </p:cNvPr>
              <p:cNvSpPr/>
              <p:nvPr/>
            </p:nvSpPr>
            <p:spPr>
              <a:xfrm>
                <a:off x="5767092" y="877263"/>
                <a:ext cx="2763897" cy="9144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3200">
                    <a:ln w="0"/>
                    <a:solidFill>
                      <a:srgbClr val="BF1B2C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UTM Cookies" panose="0204060305050602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n w="0"/>
                            <a:solidFill>
                              <a:srgbClr val="BF1B2C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rgbClr val="BF1B2C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2 </m:t>
                        </m:r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rgbClr val="BF1B2C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rgbClr val="BF1B2C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 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rgbClr val="BF1B2C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9 </m:t>
                        </m:r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rgbClr val="BF1B2C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rgbClr val="BF1B2C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 1 </m:t>
                        </m:r>
                      </m:den>
                    </m:f>
                  </m:oMath>
                </a14:m>
                <a:r>
                  <a:rPr lang="en-US" sz="3200">
                    <a:ln w="0"/>
                    <a:solidFill>
                      <a:srgbClr val="BF1B2C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UTM Cookies" panose="0204060305050602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n w="0"/>
                            <a:solidFill>
                              <a:srgbClr val="BF1B2C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rgbClr val="BF1B2C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10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rgbClr val="BF1B2C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9</m:t>
                        </m:r>
                        <m:r>
                          <m:rPr>
                            <m:nor/>
                          </m:rPr>
                          <a:rPr lang="en-US" sz="3200">
                            <a:ln w="0"/>
                            <a:solidFill>
                              <a:srgbClr val="BF1B2C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3200">
                    <a:ln w="0"/>
                    <a:solidFill>
                      <a:srgbClr val="BF1B2C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UTM Cookies" panose="0204060305050602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A1FD2878-F8DA-45AB-8FC8-AF71B82D8F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7092" y="877263"/>
                <a:ext cx="2763897" cy="914417"/>
              </a:xfrm>
              <a:prstGeom prst="rect">
                <a:avLst/>
              </a:prstGeom>
              <a:blipFill>
                <a:blip r:embed="rId11"/>
                <a:stretch>
                  <a:fillRect l="-5740" b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B43CB847-2372-414F-B5E3-EE14FC7A2F35}"/>
                  </a:ext>
                </a:extLst>
              </p:cNvPr>
              <p:cNvSpPr/>
              <p:nvPr/>
            </p:nvSpPr>
            <p:spPr>
              <a:xfrm>
                <a:off x="3078870" y="2022140"/>
                <a:ext cx="5754268" cy="14068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3200">
                    <a:ln w="0"/>
                    <a:solidFill>
                      <a:srgbClr val="BF1B2C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UTM Cookies" panose="02040603050506020204" pitchFamily="18" charset="0"/>
                  </a:rPr>
                  <a:t>Ta có thể viết gọn như sau:</a:t>
                </a:r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n w="0"/>
                            <a:solidFill>
                              <a:srgbClr val="BF1B2C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rgbClr val="BF1B2C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>
                            <a:ln w="0"/>
                            <a:solidFill>
                              <a:srgbClr val="BF1B2C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9 </m:t>
                        </m:r>
                      </m:den>
                    </m:f>
                  </m:oMath>
                </a14:m>
                <a:r>
                  <a:rPr lang="en-US" sz="3200">
                    <a:ln w="0"/>
                    <a:solidFill>
                      <a:srgbClr val="BF1B2C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UTM Cookies" panose="02040603050506020204" pitchFamily="18" charset="0"/>
                  </a:rPr>
                  <a:t> x 5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n w="0"/>
                            <a:solidFill>
                              <a:srgbClr val="BF1B2C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rgbClr val="BF1B2C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2 </m:t>
                        </m:r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rgbClr val="BF1B2C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rgbClr val="BF1B2C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 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rgbClr val="BF1B2C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3200">
                    <a:ln w="0"/>
                    <a:solidFill>
                      <a:srgbClr val="BF1B2C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UTM Cookies" panose="0204060305050602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n w="0"/>
                            <a:solidFill>
                              <a:srgbClr val="BF1B2C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rgbClr val="BF1B2C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10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rgbClr val="BF1B2C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9</m:t>
                        </m:r>
                        <m:r>
                          <m:rPr>
                            <m:nor/>
                          </m:rPr>
                          <a:rPr lang="en-US" sz="3200">
                            <a:ln w="0"/>
                            <a:solidFill>
                              <a:srgbClr val="BF1B2C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3200">
                    <a:ln w="0"/>
                    <a:solidFill>
                      <a:srgbClr val="BF1B2C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UTM Cookies" panose="0204060305050602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B43CB847-2372-414F-B5E3-EE14FC7A2F3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8870" y="2022140"/>
                <a:ext cx="5754268" cy="1406860"/>
              </a:xfrm>
              <a:prstGeom prst="rect">
                <a:avLst/>
              </a:prstGeom>
              <a:blipFill>
                <a:blip r:embed="rId12"/>
                <a:stretch>
                  <a:fillRect l="-2542" t="-6926" r="-2754" b="-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6B7F0B7C-7B71-46BF-8A71-36188DD2A517}"/>
                  </a:ext>
                </a:extLst>
              </p:cNvPr>
              <p:cNvSpPr/>
              <p:nvPr/>
            </p:nvSpPr>
            <p:spPr>
              <a:xfrm>
                <a:off x="3160424" y="3729046"/>
                <a:ext cx="2133918" cy="9131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3200">
                    <a:ln w="0"/>
                    <a:solidFill>
                      <a:srgbClr val="00713F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UTM Cookies" panose="02040603050506020204" pitchFamily="18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9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11</m:t>
                        </m:r>
                        <m:r>
                          <m:rPr>
                            <m:nor/>
                          </m:rPr>
                          <a:rPr lang="en-US" sz="3200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3200">
                    <a:ln w="0"/>
                    <a:solidFill>
                      <a:srgbClr val="00713F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UTM Cookies" panose="02040603050506020204" pitchFamily="18" charset="0"/>
                  </a:rPr>
                  <a:t> x 8</a:t>
                </a:r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6B7F0B7C-7B71-46BF-8A71-36188DD2A5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0424" y="3729046"/>
                <a:ext cx="2133918" cy="913199"/>
              </a:xfrm>
              <a:prstGeom prst="rect">
                <a:avLst/>
              </a:prstGeom>
              <a:blipFill>
                <a:blip r:embed="rId13"/>
                <a:stretch>
                  <a:fillRect l="-7714" r="-8571" b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97E5932B-99DA-445D-801B-B0C50ADD6241}"/>
                  </a:ext>
                </a:extLst>
              </p:cNvPr>
              <p:cNvSpPr/>
              <p:nvPr/>
            </p:nvSpPr>
            <p:spPr>
              <a:xfrm>
                <a:off x="6258283" y="3729046"/>
                <a:ext cx="1874231" cy="9144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3200">
                    <a:ln w="0"/>
                    <a:solidFill>
                      <a:srgbClr val="00713F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UTM Cookies" panose="02040603050506020204" pitchFamily="18" charset="0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6</m:t>
                        </m:r>
                        <m:r>
                          <m:rPr>
                            <m:nor/>
                          </m:rPr>
                          <a:rPr lang="en-US" sz="3200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3200">
                    <a:ln w="0"/>
                    <a:solidFill>
                      <a:srgbClr val="00713F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UTM Cookies" panose="02040603050506020204" pitchFamily="18" charset="0"/>
                  </a:rPr>
                  <a:t> x 7</a:t>
                </a:r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97E5932B-99DA-445D-801B-B0C50ADD62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8283" y="3729046"/>
                <a:ext cx="1874231" cy="914417"/>
              </a:xfrm>
              <a:prstGeom prst="rect">
                <a:avLst/>
              </a:prstGeom>
              <a:blipFill>
                <a:blip r:embed="rId14"/>
                <a:stretch>
                  <a:fillRect l="-9121" r="-10098" b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CB6069C7-C24A-4B06-8894-8AD4E7F0C0E2}"/>
                  </a:ext>
                </a:extLst>
              </p:cNvPr>
              <p:cNvSpPr/>
              <p:nvPr/>
            </p:nvSpPr>
            <p:spPr>
              <a:xfrm>
                <a:off x="3243250" y="5241458"/>
                <a:ext cx="1874231" cy="9144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3200">
                    <a:ln w="0"/>
                    <a:solidFill>
                      <a:srgbClr val="00713F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UTM Cookies" panose="02040603050506020204" pitchFamily="18" charset="0"/>
                  </a:rPr>
                  <a:t>c)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5</m:t>
                        </m:r>
                        <m:r>
                          <m:rPr>
                            <m:nor/>
                          </m:rPr>
                          <a:rPr lang="en-US" sz="3200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3200">
                    <a:ln w="0"/>
                    <a:solidFill>
                      <a:srgbClr val="00713F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UTM Cookies" panose="02040603050506020204" pitchFamily="18" charset="0"/>
                  </a:rPr>
                  <a:t> x 1</a:t>
                </a:r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CB6069C7-C24A-4B06-8894-8AD4E7F0C0E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3250" y="5241458"/>
                <a:ext cx="1874231" cy="914417"/>
              </a:xfrm>
              <a:prstGeom prst="rect">
                <a:avLst/>
              </a:prstGeom>
              <a:blipFill>
                <a:blip r:embed="rId15"/>
                <a:stretch>
                  <a:fillRect l="-8795" r="-10098" b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58EFF11A-3569-4C2B-911D-2C01FD8EEDF5}"/>
                  </a:ext>
                </a:extLst>
              </p:cNvPr>
              <p:cNvSpPr/>
              <p:nvPr/>
            </p:nvSpPr>
            <p:spPr>
              <a:xfrm>
                <a:off x="6331161" y="5255690"/>
                <a:ext cx="1874231" cy="9144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3200">
                    <a:ln w="0"/>
                    <a:solidFill>
                      <a:srgbClr val="00713F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UTM Cookies" panose="02040603050506020204" pitchFamily="18" charset="0"/>
                  </a:rPr>
                  <a:t>d)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8</m:t>
                        </m:r>
                        <m:r>
                          <m:rPr>
                            <m:nor/>
                          </m:rPr>
                          <a:rPr lang="en-US" sz="3200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3200">
                    <a:ln w="0"/>
                    <a:solidFill>
                      <a:srgbClr val="00713F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UTM Cookies" panose="02040603050506020204" pitchFamily="18" charset="0"/>
                  </a:rPr>
                  <a:t> x 0</a:t>
                </a:r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58EFF11A-3569-4C2B-911D-2C01FD8EED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1161" y="5255690"/>
                <a:ext cx="1874231" cy="914417"/>
              </a:xfrm>
              <a:prstGeom prst="rect">
                <a:avLst/>
              </a:prstGeom>
              <a:blipFill>
                <a:blip r:embed="rId16"/>
                <a:stretch>
                  <a:fillRect l="-9446" r="-10423" b="-8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Rectangle 30">
            <a:extLst>
              <a:ext uri="{FF2B5EF4-FFF2-40B4-BE49-F238E27FC236}">
                <a16:creationId xmlns:a16="http://schemas.microsoft.com/office/drawing/2014/main" id="{330222B8-8EF1-445A-827D-E167501D2431}"/>
              </a:ext>
            </a:extLst>
          </p:cNvPr>
          <p:cNvSpPr/>
          <p:nvPr/>
        </p:nvSpPr>
        <p:spPr>
          <a:xfrm>
            <a:off x="9984248" y="918001"/>
            <a:ext cx="2011640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err="1">
                <a:ln w="0"/>
                <a:solidFill>
                  <a:srgbClr val="DA5B2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Luyện</a:t>
            </a:r>
            <a:r>
              <a:rPr lang="en-US" sz="5400" dirty="0">
                <a:ln w="0"/>
                <a:solidFill>
                  <a:srgbClr val="DA5B2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 </a:t>
            </a:r>
            <a:br>
              <a:rPr lang="en-US" sz="5400" dirty="0">
                <a:ln w="0"/>
                <a:solidFill>
                  <a:srgbClr val="DA5B2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</a:br>
            <a:r>
              <a:rPr lang="en-US" sz="5400" dirty="0" err="1">
                <a:ln w="0"/>
                <a:solidFill>
                  <a:srgbClr val="DA5B2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tập</a:t>
            </a:r>
            <a:endParaRPr lang="en-US" sz="5400" dirty="0">
              <a:ln w="0"/>
              <a:solidFill>
                <a:srgbClr val="DA5B2A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UTM Cookies" panose="02040603050506020204" pitchFamily="18" charset="0"/>
            </a:endParaRPr>
          </a:p>
          <a:p>
            <a:pPr algn="ctr"/>
            <a:endParaRPr lang="en-US" sz="5400" b="0" cap="none" spc="0" dirty="0">
              <a:ln w="0"/>
              <a:solidFill>
                <a:srgbClr val="DA5B2A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UTM Cookies" panose="02040603050506020204" pitchFamily="18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8B70BA8-6689-4FF0-8F25-CAE2AFDC3718}"/>
              </a:ext>
            </a:extLst>
          </p:cNvPr>
          <p:cNvSpPr/>
          <p:nvPr/>
        </p:nvSpPr>
        <p:spPr>
          <a:xfrm>
            <a:off x="-3363335" y="2136338"/>
            <a:ext cx="2403863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>
                <a:ln w="0"/>
                <a:solidFill>
                  <a:srgbClr val="5F2C1B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Luyện </a:t>
            </a:r>
            <a:br>
              <a:rPr lang="en-US" sz="5400">
                <a:ln w="0"/>
                <a:solidFill>
                  <a:srgbClr val="5F2C1B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</a:br>
            <a:r>
              <a:rPr lang="en-US" sz="5400">
                <a:ln w="0"/>
                <a:solidFill>
                  <a:srgbClr val="5F2C1B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tập</a:t>
            </a:r>
          </a:p>
          <a:p>
            <a:pPr algn="ctr"/>
            <a:r>
              <a:rPr lang="en-US" sz="5400">
                <a:ln w="0"/>
                <a:solidFill>
                  <a:srgbClr val="5F2C1B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4a</a:t>
            </a:r>
          </a:p>
        </p:txBody>
      </p:sp>
    </p:spTree>
    <p:extLst>
      <p:ext uri="{BB962C8B-B14F-4D97-AF65-F5344CB8AC3E}">
        <p14:creationId xmlns:p14="http://schemas.microsoft.com/office/powerpoint/2010/main" val="25621047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6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6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6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" decel="56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0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5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0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3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8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2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6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500"/>
                            </p:stCondLst>
                            <p:childTnLst>
                              <p:par>
                                <p:cTn id="78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80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  <p:bldP spid="16" grpId="0"/>
      <p:bldP spid="20" grpId="0" animBg="1"/>
      <p:bldP spid="20" grpId="1" animBg="1"/>
      <p:bldP spid="23" grpId="0"/>
      <p:bldP spid="23" grpId="1"/>
      <p:bldP spid="3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235</TotalTime>
  <Words>623</Words>
  <Application>Microsoft Macintosh PowerPoint</Application>
  <PresentationFormat>Widescreen</PresentationFormat>
  <Paragraphs>149</Paragraphs>
  <Slides>20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36" baseType="lpstr">
      <vt:lpstr>等线</vt:lpstr>
      <vt:lpstr>等线 Light</vt:lpstr>
      <vt:lpstr>SimSun</vt:lpstr>
      <vt:lpstr>.VnTime</vt:lpstr>
      <vt:lpstr>Arial</vt:lpstr>
      <vt:lpstr>Cambria Math</vt:lpstr>
      <vt:lpstr>Century Schoolbook</vt:lpstr>
      <vt:lpstr>Times New Roman</vt:lpstr>
      <vt:lpstr>UTM Amerika Sans</vt:lpstr>
      <vt:lpstr>UTM Cookies</vt:lpstr>
      <vt:lpstr>UTM Nokia</vt:lpstr>
      <vt:lpstr>Wingdings</vt:lpstr>
      <vt:lpstr>Office 主题​​</vt:lpstr>
      <vt:lpstr>Microsoft Equation 3.0</vt:lpstr>
      <vt:lpstr>MathType 5.0 Equation</vt:lpstr>
      <vt:lpstr>MathType 7.0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subject>KTUTS</dc:subject>
  <dc:creator>KTUTS; Admin</dc:creator>
  <cp:keywords>Thy Tho</cp:keywords>
  <dc:description>T</dc:description>
  <cp:lastModifiedBy>Microsoft Office User</cp:lastModifiedBy>
  <cp:revision>70</cp:revision>
  <dcterms:created xsi:type="dcterms:W3CDTF">2019-08-10T08:11:28Z</dcterms:created>
  <dcterms:modified xsi:type="dcterms:W3CDTF">2022-03-06T06:32:08Z</dcterms:modified>
  <cp:category>K</cp:category>
  <cp:version>P11</cp:version>
</cp:coreProperties>
</file>